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8.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notesSlides/notesSlide9.xml" ContentType="application/vnd.openxmlformats-officedocument.presentationml.notesSlide+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10.xml" ContentType="application/vnd.openxmlformats-officedocument.presentationml.notesSlide+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notesSlides/notesSlide11.xml" ContentType="application/vnd.openxmlformats-officedocument.presentationml.notesSlide+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notesSlides/notesSlide12.xml" ContentType="application/vnd.openxmlformats-officedocument.presentationml.notesSlide+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notesSlides/notesSlide13.xml" ContentType="application/vnd.openxmlformats-officedocument.presentationml.notesSlide+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49.xml" ContentType="application/inkml+xml"/>
  <Override PartName="/ppt/ink/ink150.xml" ContentType="application/inkml+xml"/>
  <Override PartName="/ppt/ink/ink15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notesSlides/notesSlide20.xml" ContentType="application/vnd.openxmlformats-officedocument.presentationml.notesSlide+xml"/>
  <Override PartName="/ppt/ink/ink209.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10.xml" ContentType="application/inkml+xml"/>
  <Override PartName="/ppt/notesSlides/notesSlide24.xml" ContentType="application/vnd.openxmlformats-officedocument.presentationml.notesSlide+xml"/>
  <Override PartName="/ppt/ink/ink211.xml" ContentType="application/inkml+xml"/>
  <Override PartName="/ppt/notesSlides/notesSlide25.xml" ContentType="application/vnd.openxmlformats-officedocument.presentationml.notesSlide+xml"/>
  <Override PartName="/ppt/ink/ink21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notesSlides/notesSlide31.xml" ContentType="application/vnd.openxmlformats-officedocument.presentationml.notesSlide+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notesSlides/notesSlide32.xml" ContentType="application/vnd.openxmlformats-officedocument.presentationml.notesSlide+xml"/>
  <Override PartName="/ppt/ink/ink225.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237.xml" ContentType="application/inkml+xml"/>
  <Override PartName="/ppt/ink/ink238.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ink/ink275.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453" r:id="rId3"/>
    <p:sldId id="455" r:id="rId4"/>
    <p:sldId id="469" r:id="rId5"/>
    <p:sldId id="470" r:id="rId6"/>
    <p:sldId id="476" r:id="rId7"/>
    <p:sldId id="551" r:id="rId8"/>
    <p:sldId id="481" r:id="rId9"/>
    <p:sldId id="594" r:id="rId10"/>
    <p:sldId id="595" r:id="rId11"/>
    <p:sldId id="596" r:id="rId12"/>
    <p:sldId id="490" r:id="rId13"/>
    <p:sldId id="599" r:id="rId14"/>
    <p:sldId id="600" r:id="rId15"/>
    <p:sldId id="565" r:id="rId16"/>
    <p:sldId id="566" r:id="rId17"/>
    <p:sldId id="567" r:id="rId18"/>
    <p:sldId id="468" r:id="rId19"/>
    <p:sldId id="568" r:id="rId20"/>
    <p:sldId id="569" r:id="rId21"/>
    <p:sldId id="495" r:id="rId22"/>
    <p:sldId id="570" r:id="rId23"/>
    <p:sldId id="571" r:id="rId24"/>
    <p:sldId id="572" r:id="rId25"/>
    <p:sldId id="573" r:id="rId26"/>
    <p:sldId id="575" r:id="rId27"/>
    <p:sldId id="576" r:id="rId28"/>
    <p:sldId id="577" r:id="rId29"/>
    <p:sldId id="578" r:id="rId30"/>
    <p:sldId id="579" r:id="rId31"/>
    <p:sldId id="582" r:id="rId32"/>
    <p:sldId id="583" r:id="rId33"/>
    <p:sldId id="581" r:id="rId34"/>
    <p:sldId id="580" r:id="rId35"/>
    <p:sldId id="584" r:id="rId36"/>
    <p:sldId id="585" r:id="rId37"/>
    <p:sldId id="586" r:id="rId38"/>
    <p:sldId id="587" r:id="rId39"/>
    <p:sldId id="588" r:id="rId40"/>
    <p:sldId id="589" r:id="rId41"/>
    <p:sldId id="590" r:id="rId42"/>
    <p:sldId id="601" r:id="rId43"/>
    <p:sldId id="593" r:id="rId44"/>
    <p:sldId id="602" r:id="rId45"/>
    <p:sldId id="367" r:id="rId46"/>
    <p:sldId id="310" r:id="rId47"/>
    <p:sldId id="311" r:id="rId48"/>
    <p:sldId id="484" r:id="rId49"/>
    <p:sldId id="485" r:id="rId50"/>
    <p:sldId id="486" r:id="rId51"/>
    <p:sldId id="549" r:id="rId52"/>
    <p:sldId id="527" r:id="rId53"/>
    <p:sldId id="397" r:id="rId54"/>
    <p:sldId id="543" r:id="rId55"/>
    <p:sldId id="542" r:id="rId56"/>
    <p:sldId id="525" r:id="rId57"/>
    <p:sldId id="553" r:id="rId58"/>
    <p:sldId id="554" r:id="rId59"/>
    <p:sldId id="434" r:id="rId60"/>
    <p:sldId id="555" r:id="rId61"/>
    <p:sldId id="557" r:id="rId62"/>
    <p:sldId id="556" r:id="rId63"/>
    <p:sldId id="558" r:id="rId64"/>
    <p:sldId id="559" r:id="rId65"/>
    <p:sldId id="480" r:id="rId66"/>
    <p:sldId id="538" r:id="rId67"/>
    <p:sldId id="380" r:id="rId68"/>
    <p:sldId id="540" r:id="rId69"/>
    <p:sldId id="545" r:id="rId70"/>
    <p:sldId id="546" r:id="rId71"/>
    <p:sldId id="54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 Newman" initials="SN" lastIdx="1" clrIdx="0">
    <p:extLst>
      <p:ext uri="{19B8F6BF-5375-455C-9EA6-DF929625EA0E}">
        <p15:presenceInfo xmlns:p15="http://schemas.microsoft.com/office/powerpoint/2012/main" userId="S::sfos0479@ox.ac.uk::c8fe57d9-5c70-42fd-aef1-d2fa3ae851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8"/>
    <a:srgbClr val="FFDB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6"/>
    <p:restoredTop sz="89302"/>
  </p:normalViewPr>
  <p:slideViewPr>
    <p:cSldViewPr snapToGrid="0" snapToObjects="1">
      <p:cViewPr varScale="1">
        <p:scale>
          <a:sx n="70" d="100"/>
          <a:sy n="70" d="100"/>
        </p:scale>
        <p:origin x="192"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9T10:45:04.879"/>
    </inkml:context>
    <inkml:brush xml:id="br0">
      <inkml:brushProperty name="width" value="0.05" units="cm"/>
      <inkml:brushProperty name="height" value="0.05" units="cm"/>
      <inkml:brushProperty name="color" value="#FF0066"/>
    </inkml:brush>
  </inkml:definitions>
  <inkml:trace contextRef="#ctx0" brushRef="#br0">0 0 24575,'50'0'0,"47"0"0,-2 0 0,-25 0 0,1 0 0,-18 0 0,0 0 0,16 0 0,1 0 0,-15 0 0,0 0 0,22 0 0,-1 0-1218,19 0 1218,-19 0 0,1 0 0,-21 0 0,-1 0 0,7 0 0,0 0-278,-11 0 1,-1 0 277,2 0 0,-2 0 0,41 0 0,-41 0 0,2 0 0,-1 0 0,0 0 0,26 0 0,21 0 0,-24 0 0,-1 0-119,10 0 119,-23 0 0,10 0 0,-13 0 1175,0 0-1175,-11 0 586,8 0-586,-19 0 131,8 0-131,-10 0 0,-1 0 0,1 0 0,-1 0 0,1 7 0,-1-5 0,1 5 0,-9-1 0,6-4 0,-14 4 0,14-6 0,-14 0 0,6 6 0,-8-5 0,8 5 0,-7-6 0,7 0 0,-8 0 0,-1 0 0,1 0 0,0 0 0,5 0 0,-3 0 0,3 0 0,-5 0 0,-1 0 0,1 0 0,0 0 0,-7 6 0,5-5 0,-5 5 0,6-6 0,-1 0 0,1 0 0,0 0 0,0 0 0,0 0 0,-1 0 0,-5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0"/>
    </inkml:context>
    <inkml:brush xml:id="br0">
      <inkml:brushProperty name="width" value="0.09701" units="cm"/>
      <inkml:brushProperty name="height" value="0.09701" units="cm"/>
      <inkml:brushProperty name="color" value="#7030A0"/>
    </inkml:brush>
  </inkml:definitions>
  <inkml:trace contextRef="#ctx0" brushRef="#br0">0 847 24575,'9'0'0,"5"-5"0,3 3 0,1-7 0,3 3 0,-4-5 0,6 5 0,0-4 0,0 3 0,-6-3 0,5-2 0,-5 2 0,0-1 0,4 0 0,-9 5 0,3-3 0,1 3 0,-5-4 0,10-1 0,-9 1 0,9 4 0,-10-3 0,11 3 0,-11-4 0,10-1 0,-9 5 0,9-4 0,-5 0 0,6 3 0,-1-7 0,-3 9 0,3-6 0,-4 0 0,6 0 0,0-1 0,0 1 0,0 4 0,0-3 0,0 4 0,0-6 0,0 1 0,8-1 0,-6 0 0,13-1 0,-5 0 0,16-1 0,-6 1 0,15-2 0,-15-5 0,16 3 0,-7-3 0,9 5 0,0-1 0,0-6 0,11 5 0,-8-6 0,19 7 0,-19 0 0,8 0 0,0 0 0,-8-6 0,8 11 0,1-11 0,-10 14 0,9-8 0,-20 1 0,7 0 0,-7 7 0,0 2 0,7-1 0,-17 5 0,17-5 0,-7 1 0,27 4 0,-14-5 0,15 0 0,-19 6 0,-9-6 0,-3 7 0,-9-6 0,1 4 0,-1-3 0,0 5 0,-7 0 0,5 0 0,-5 0 0,7 0 0,0 0 0,10 0 0,-8 0 0,8 0 0,-1 0 0,3 0 0,-1 0 0,-1 0 0,-10 0 0,0 0 0,-7 0 0,-3 0 0,-7 0 0,0 0 0,-6 0 0,5 0 0,-1 0 0,-3 0 0,8 0 0,-15 0 0,11 0 0,-11 0 0,11 0 0,-11 0 0,4 0 0,-5 0 0,0 0 0,-1 0 0,1 0 0,-1 0 0,0 0 0,0 0 0,0 0 0,0 0 0,1 0 0,-1 0 0,7 0 0,1 0 0,6 0 0,7 0 0,-5 0 0,24 0 0,-14 0 0,15 0 0,-17 0 0,-3 0 0,-13 0 0,5 0 0,-11 0 0,5 0 0,-7 0 0,1 4 0,-1-3 0,0 3 0,0-4 0,-1 0 0,0 0 0,1 0 0,0 0 0,-1 0 0,-3 4 0,-1 1 0,-1-1 0,2 0 0,4-4 0,0 0 0,-3 0 0,-2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5"/>
    </inkml:context>
    <inkml:brush xml:id="br0">
      <inkml:brushProperty name="width" value="0.025" units="cm"/>
      <inkml:brushProperty name="height" value="0.025" units="cm"/>
      <inkml:brushProperty name="color" value="#F6630D"/>
    </inkml:brush>
  </inkml:definitions>
  <inkml:trace contextRef="#ctx0" brushRef="#br0">1 1 24575,'0'0'0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6"/>
    </inkml:context>
    <inkml:brush xml:id="br0">
      <inkml:brushProperty name="width" value="0.025" units="cm"/>
      <inkml:brushProperty name="height" value="0.025" units="cm"/>
      <inkml:brushProperty name="color" value="#F6630D"/>
    </inkml:brush>
  </inkml:definitions>
  <inkml:trace contextRef="#ctx0" brushRef="#br0">9 32 24575,'0'-12'0,"0"1"0,4 7 0,0 0 0,4 4 0,-4 3 0,0 2 0,-4 3 0,0 0 0,0 0 0,-4-3 0,-1-2 0,-3-3 0,0 0 0,3-3 0,2-2 0,3-3 0,0-1 0,0 1 0,0 7 0,0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7"/>
    </inkml:context>
    <inkml:brush xml:id="br0">
      <inkml:brushProperty name="width" value="0.025" units="cm"/>
      <inkml:brushProperty name="height" value="0.025" units="cm"/>
      <inkml:brushProperty name="color" value="#F6630D"/>
    </inkml:brush>
  </inkml:definitions>
  <inkml:trace contextRef="#ctx0" brushRef="#br0">1 1 24575,'0'4'0,"0"0"0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8"/>
    </inkml:context>
    <inkml:brush xml:id="br0">
      <inkml:brushProperty name="width" value="0.025" units="cm"/>
      <inkml:brushProperty name="height" value="0.025" units="cm"/>
      <inkml:brushProperty name="color" value="#F6630D"/>
    </inkml:brush>
  </inkml:definitions>
  <inkml:trace contextRef="#ctx0" brushRef="#br0">316 2 24575,'0'7'0,"0"1"0,0 0 0,0 1 0,0-1 0,0 0 0,0 0 0,0 1 0,0-1 0,-4 0 0,3 0 0,-3 1 0,4-1 0,0 0 0,-4 0 0,3 0 0,-6 1 0,6-1 0,-6 0 0,6 0 0,-6-4 0,6 3 0,-3-2 0,0-1 0,3 3 0,-6-6 0,6 6 0,-6-6 0,2 3 0,1 0 0,-3-3 0,2 6 0,-3-2 0,0-1 0,-1 0 0,5 0 0,-3-4 0,2 4 0,-3-4 0,-1 0 0,1 0 0,0 0 0,-1 0 0,1 0 0,-1-4 0,1 0 0,-1-5 0,1 4 0,3-2 0,-3 2 0,4 0 0,-5-2 0,1 6 0,-1-3 0,1 4 0,-1-4 0,2 4 0,-1-7 0,0 6 0,3-7 0,-2 7 0,3-2 0,0-1 0,0 3 0,4-3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9"/>
    </inkml:context>
    <inkml:brush xml:id="br0">
      <inkml:brushProperty name="width" value="0.025" units="cm"/>
      <inkml:brushProperty name="height" value="0.025" units="cm"/>
      <inkml:brushProperty name="color" value="#F6630D"/>
    </inkml:brush>
  </inkml:definitions>
  <inkml:trace contextRef="#ctx0" brushRef="#br0">1152 430 24575,'-13'0'0,"0"0"0,-6-4 0,0-1 0,5-5 0,1 2 0,4-1 0,5 1 0,0-1 0,4 1 0,-7 3 0,2 1 0,-7 8 0,8 1 0,-4 3 0,3 1 0,-3-1 0,0 0 0,-1-3 0,1-2 0,-1-3 0,1 0 0,0 0 0,0 0 0,4-3 0,-4-2 0,8-3 0,-8-1 0,3 1 0,-3 3 0,0 2 0,0 3 0,0 0 0,-1 0 0,1 0 0,0 0 0,3 3 0,-2-2 0,2 3 0,1-7 0,0-7 0,4-3 0,0-6 0,0 0 0,0 0 0,0 5 0,0 1 0,-3 9 0,-2 3 0,-3 6 0,-1 4 0,-3 7 0,2-5 0,-3 5 0,5-7 0,-1-1 0,1 1 0,-1-1 0,1-3 0,0-2 0,3-6 0,2-6 0,3-1 0,0-3 0,0 5 0,-4-1 0,-1 5 0,-3 0 0,-4 4 0,2 0 0,-2 0 0,-1 0 0,3 0 0,-7 4 0,7 1 0,-7 0 0,7-1 0,-3 0 0,4-3 0,1 2 0,3-6 0,2-2 0,3-3 0,0-5 0,0 3 0,-4 1 0,0 5 0,-5 4 0,1 0 0,0 4 0,-1 0 0,1 1 0,3 2 0,-2-2 0,2-1 0,-2 0 0,-1-4 0,0 0 0,-1-4 0,1 3 0,-1-3 0,-4 4 0,-1 0 0,0 0 0,-9 0 0,8 0 0,-9 0 0,0 0 0,3 0 0,-3 0 0,6 0 0,4 0 0,0 0 0,6-3 0,-1-2 0,5-4 0,0 1 0,4-1 0,0 1 0,0-5 0,0 3 0,0-3 0,0 5 0,0 0 0,-4-1 0,0 5 0,-5 0 0,5 1 0,-8 2 0,6-7 0,-7 7 0,0-7 0,-2 3 0,-3-5 0,3 5 0,-2-3 0,7 3 0,-3 0 0,5-3 0,-1 4 0,4-5 0,2 1 0,-1 3 0,3-2 0,-3 2 0,4-4 0,0 1 0,0 0 0,0 0 0,0-1 0,0 1 0,4 4 0,-3-3 0,6 6 0,-2-7 0,3 7 0,-4-6 0,3 6 0,-2-3 0,-1 8 0,0 0 0,-4 0 0,0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40"/>
    </inkml:context>
    <inkml:brush xml:id="br0">
      <inkml:brushProperty name="width" value="0.025" units="cm"/>
      <inkml:brushProperty name="height" value="0.025" units="cm"/>
      <inkml:brushProperty name="color" value="#F6630D"/>
    </inkml:brush>
  </inkml:definitions>
  <inkml:trace contextRef="#ctx0" brushRef="#br0">1 35 24575,'28'0'0,"-3"0"0,18 0 0,-5 0 0,1 0 0,4 0 0,-17 0 0,10 0 0,-16 0 0,9 0 0,-14 0 0,4 0 0,-11 0 0,0 0 0,1 0 0,-1 0 0,1 0 0,-1 0 0,0 0 0,1 0 0,-1-4 0,1 3 0,-1-7 0,0 4 0,0-5 0,0 5 0,0 0 0,-4 8 0,3-3 0,-6 6 0,7-6 0,-7 6 0,6-6 0,-2 3 0,3-4 0,0 0 0,0 0 0,0 0 0,1 0 0,-1 0 0,1 0 0,-1 0 0,0 0 0,0 0 0,-3 3 0,-2 2 0,-3 3 0,0 0 0,0 1 0,0-1 0,0 1 0,0-1 0,0 0 0,0 1 0,4-4 0,0-2 0,5-3 0,-1 0 0,0 0 0,1 0 0,-1 0 0,1-4 0,-1 4 0,0-4 0,0 4 0,0 0 0,1 0 0,-2 0 0,-2 3 0,2-2 0,-6 6 0,6-6 0,-3 3 0,5-4 0,-2 0 0,2 0 0,-1 0 0,0 0 0,0 0 0,0 0 0,0 0 0,1 0 0,-1 0 0,0 0 0,0 0 0,0 0 0,0 0 0,0 0 0,1 0 0,-1 0 0,0-4 0,1-1 0,-1-3 0,1 3 0,-1-2 0,1 2 0,-1 0 0,0-3 0,1 8 0,-1-4 0,1 0 0,-1 3 0,0-3 0,0 4 0,0 0 0,-4-3 0,4 2 0,-7-6 0,6 6 0,-6-6 0,3 6 0,-4-3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41"/>
    </inkml:context>
    <inkml:brush xml:id="br0">
      <inkml:brushProperty name="width" value="0.025" units="cm"/>
      <inkml:brushProperty name="height" value="0.025" units="cm"/>
      <inkml:brushProperty name="color" value="#F6630D"/>
    </inkml:brush>
  </inkml:definitions>
  <inkml:trace contextRef="#ctx0" brushRef="#br0">734 612 24575,'0'18'0,"0"2"0,0 19 0,0-16 0,0 8 0,0-22 0,0 4 0,0-4 0,0-1 0,-4-4 0,-4 0 0,-6-13 0,-9-2 0,-4-14 0,-5-3 0,4-4 0,-3 4 0,10 4 0,2 9 0,6 2 0,4 5 0,5-1 0,0 8 0,4 6 0,0 4 0,0 9 0,0-4 0,0 0 0,0-1 0,0-5 0,0 1 0,0-1 0,-4-7 0,-5-6 0,-1-14 0,-4-2 0,5-3 0,-1 0 0,4 9 0,2-8 0,4 13 0,0-3 0,0 5 0,0 7 0,0 10 0,0 6 0,0 2 0,0 1 0,4-9 0,0 4 0,5-4 0,-5-1 0,4-3 0,-4-1 0,1-8 0,-2-5 0,-3-1 0,0-3 0,0 0 0,0 4 0,4 0 0,0 5 0,4 4 0,5 0 0,1 0 0,10 9 0,-4 2 0,10 15 0,-4-5 0,0 4 0,-2-6 0,-5 0 0,-1-5 0,-4-1 0,-1-4 0,-4-4 0,-1-1 0,0-4 0,1 0 0,-1 0 0,1 0 0,-5-4 0,0-6 0,0 1 0,-3-4 0,2 4 0,1 1 0,-3-1 0,6 5 0,-6 7 0,3 12 0,-4 4 0,0 10 0,0-4 0,0 6 0,0-1 0,0-4 0,0-2 0,0-6 0,0-4 0,0-1 0,0-4 0,0-1 0,3-3 0,2-2 0,3-6 0,0-7 0,1-4 0,1-5 0,3 1 0,-3-1 0,3 5 0,-4 1 0,0 8 0,-1 1 0,0 4 0,-4 8 0,4 2 0,-3 8 0,4 0 0,0-4 0,0 4 0,0-9 0,0 4 0,-1-4 0,0-5 0,1 0 0,-1-4 0,5 0 0,1-4 0,11-12 0,-4 0 0,10-16 0,-5 11 0,0-5 0,4 6 0,-5 0 0,0 9 0,4 2 0,-9 9 0,4 0 0,-10 0 0,-1 0 0,-5 0 0,2 13 0,-1-1 0,0 12 0,1-6 0,-5 1 0,3-5 0,-7-1 0,2-5 0,1 1 0,0-5 0,5 0 0,-1-4 0,-4-8 0,4-8 0,-2-9 0,4-1 0,0-3 0,-1 9 0,1 1 0,-2 6 0,0 8 0,-3 5 0,-2 9 0,-3 5 0,4 0 0,-3 3 0,6-7 0,-2 3 0,3-5 0,-3 0 0,3-3 0,-4-1 0,5-4 0,-1 0 0,0 0 0,1-4 0,0-5 0,11-18 0,-7-7 0,14-6 0,-10-3 0,3 11 0,-3-5 0,-3 16 0,-5-2 0,0 17 0,0-2 0,-5 15 0,0-2 0,-4 11 0,0-6 0,0 3 0,0-5 0,0 1 0,0-1 0,4-3 0,0-1 0,4-4 0,1 0 0,-1 0 0,1 0 0,-1-4 0,0-1 0,1-4 0,-1 5 0,-3-4 0,2 8 0,-6-1 0,3 10 0,-4 1 0,0 7 0,0-7 0,0 3 0,0-5 0,0-10 0,0-5 0,0-10 0,0-7 0,0 8 0,0-6 0,0 7 0,0 1 0,0 1 0,-8 8 0,2 2 0,-7 3 0,0 0 0,3 0 0,-3 0 0,0 0 0,3 0 0,-3 0 0,0 4 0,3 5 0,-3 5 0,3 5 0,1-5 0,-4 4 0,3-4 0,-4 4 0,5-4 0,0-1 0,1-4 0,3-1 0,-3 0 0,4-3 0,-1-5 0,1-9 0,4-5 0,0 0 0,0-3 0,0 7 0,0-3 0,-3 8 0,-2 2 0,-4 11 0,0 2 0,-4 9 0,-3 5 0,2-4 0,-5 0 0,5-3 0,-1-7 0,2 3 0,0-4 0,4-4 0,-4-1 0,4-4 0,1-8 0,-2-7 0,1-10 0,-2-12 0,0-1 0,0-1 0,1 3 0,0 10 0,0 2 0,1 14 0,0-2 0,0 11 0,1-3 0,-1 4 0,1 0 0,-5 0 0,3 8 0,-8 3 0,3 12 0,-5 3 0,-6 5 0,-2 2 0,0-1 0,-2-5 0,9-3 0,-9-4 0,15-6 0,-8 1 0,13-11 0,-3 1 0,5-5 0,3-12 0,-3-4 0,6-13 0,-2-1 0,4 4 0,0 2 0,0 6 0,0-1 0,0 5 0,-4 4 0,-5 7 0,0 3 0,-9 0 0,4 0 0,-5 0 0,-5 0 0,4 4 0,-9 1 0,9 5 0,-10 0 0,10-1 0,-4 1 0,0 0 0,4-1 0,-4-3 0,10-2 0,-3-4 0,2 0 0,-3 0 0,3-4 0,-2-1 0,3-8 0,-10-3 0,4-3 0,-4 0 0,5 0 0,0 4 0,0-2 0,1 6 0,4 2 0,-4 1 0,8 7 0,-3-4 0,0 5 0,4 0 0,-4 0 0,4 0 0,0 0 0,1 0 0,-1 0 0,1 0 0,0 0 0,3-3 0,1-6 0,4-5 0,0-10 0,0-2 0,0-18 0,0 16 0,0-15 0,0 18 0,0 0 0,0 1 0,0 9 0,-3 6 0,-2 5 0,-3 8 0,0 1 0,-1 3 0,1 1 0,-1-5 0,1 0 0,-1-4 0,0 0 0,1 0 0,-1-8 0,0-3 0,-1-13 0,1 4 0,-2-9 0,2 3 0,-2-4 0,1 4 0,0 2 0,1 6 0,0 4 0,0 4 0,1 6 0,0 4 0,4 4 0,-4 5 0,7 11 0,-8 0 0,8 4 0,-7-6 0,3-4 0,0 4 0,-3-9 0,8 4 0,-4-4 0,4-12 0,0-3 0,12-29 0,-5 12 0,11-5 0,-10 20 0,1 8 0,-1 0 0,0 4 0,-4 5 0,4 5 0,-7 9 0,8 3 0,-4 4 0,6 1 0,-1-1 0,0 1 0,5-1 0,-4-4 0,3-2 0,-1-6 0,-3-4 0,3-1 0,0-4 0,-4-4 0,4-1 0,-4-4 0,-1 0 0,5 0 0,-3 0 0,3 0 0,-5 0 0,0 0 0,5 0 0,-3-4 0,3 3 0,-5-3 0,1 4 0,-1 0 0,0 0 0,1 0 0,-5 4 0,3 1 0,-6 8 0,7-4 0,-3 9 0,0-9 0,3 4 0,-4-5 0,5 1 0,-1-1 0,0-3 0,5-1 0,1-4 0,5 0 0,0 0 0,4 0 0,3-5 0,-1 0 0,4-5 0,3-1 0,0 5 0,4 1 0,-5 5 0,-6 0 0,4 0 0,-9 0 0,4 9 0,-5 1 0,-4 14 0,2-4 0,-6 4 0,7-6 0,-9-4 0,9 4 0,-4-8 0,0 3 0,3-8 0,-7-1 0,7-4 0,-2 0 0,8 0 0,-3 0 0,10 0 0,-5 0 0,5 0 0,1-5 0,-1 4 0,1-8 0,0 8 0,-6-4 0,-1 5 0,-10 0 0,-1 0 0,-5 0 0,0 0 0,1 0 0,-4 7 0,-2 4 0,-3 2 0,0 4 0,0-7 0,0 7 0,0-7 0,0 3 0,0-5 0,4-3 0,1-1 0,3-4 0,0 0 0,1 0 0,4 0 0,1 0 0,10 0 0,7 0 0,-4-5 0,14-1 0,-14-4 0,10 0 0,-12 0 0,-1 4 0,-5 2 0,-5 4 0,-1 0 0,-9 3 0,0 2 0,-4 3 0,0 0 0,0 1 0,0-1 0,0 1 0,0-1 0,3-10 0,2 0 0,4-20 0,0 7 0,5-17 0,-4 15 0,3-9 0,-8 17 0,-1-4 0,-4 4 0,3 4 0,-2 5 0,2 5 0,-3 3 0,0 0 0,0 0 0,0 1 0,0-1 0,0 1 0,0-8 0,0-10 0,5-6 0,-1-3 0,5 5 0,0 4 0,-1 4 0,0 2 0,1 3 0,-1 0 0,-3 3 0,-1 2 0,-4 3 0,0 0 0,0 0 0,0 5 0,0-3 0,0 3 0,0-5 0,0 1 0,3-5 0,2 0 0,3-8 0,0 0 0,0-5 0,1 0 0,-1 1 0,-3-1 0,2 5 0,-2 0 0,-1 7 0,0 2 0,-4 3 0,0 0 0,0 1 0,0-1 0,0 0 0,0 1 0,3-5 0,2 0 0,3-4 0,0 0 0,1 0 0,-1-4 0,-3 0 0,2-1 0,-6-2 0,6 6 0,-10 0 0,6 6 0,-10-1 0,3 3 0,-1-6 0,1 2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42"/>
    </inkml:context>
    <inkml:brush xml:id="br0">
      <inkml:brushProperty name="width" value="0.025" units="cm"/>
      <inkml:brushProperty name="height" value="0.025" units="cm"/>
      <inkml:brushProperty name="color" value="#F6630D"/>
    </inkml:brush>
  </inkml:definitions>
  <inkml:trace contextRef="#ctx0" brushRef="#br0">1 1 24575,'12'0'0,"10"0"0,4 0 0,3 4 0,-6 1 0,-8 4 0,-3-1 0,-3 1 0,-1-1 0,5 1 0,-3 4 0,3-3 0,-4 7 0,0-7 0,0 7 0,0-7 0,-1 3 0,1-5 0,-1 1 0,1-1 0,-5 0 0,4 1 0,-7-1 0,6 1 0,-6-1 0,3 0 0,-1-3 0,-2 2 0,3-2 0,-4 3 0,0 0 0,0 1 0,0-1 0,0 1 0,0 4 0,0-4 0,0 9 0,0-4 0,0 0 0,0 3 0,0-7 0,-4 7 0,-1-7 0,-4 3 0,4-5 0,-2 0 0,2 1 0,0-5 0,2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43"/>
    </inkml:context>
    <inkml:brush xml:id="br0">
      <inkml:brushProperty name="width" value="0.025" units="cm"/>
      <inkml:brushProperty name="height" value="0.025" units="cm"/>
      <inkml:brushProperty name="color" value="#F6630D"/>
    </inkml:brush>
  </inkml:definitions>
  <inkml:trace contextRef="#ctx0" brushRef="#br0">331 1 24575,'-12'0'0,"-2"0"0,-5 0 0,0 0 0,1 0 0,-1 0 0,5 0 0,-4 0 0,4 0 0,0 0 0,-4 0 0,9 0 0,-9 4 0,8 0 0,-3 2 0,9 1 0,-4-2 0,3 3 0,-3-3 0,-1 2 0,4-2 0,-2 0 0,2 2 0,-3-3 0,-1 5 0,5-1 0,-4-3 0,7 2 0,-6-2 0,6 3 0,-3 1 0,0-1 0,3 0 0,-3 1 0,4-1 0,0 0 0,0 0 0,0 1 0,0-1 0,0 0 0,0 0 0,0 1 0,0-1 0,0 0 0,0 1 0,4-1 0,1 0 0,4 5 0,-1-3 0,1 3 0,-1-5 0,1 1 0,-1-1 0,5 1 0,-3-1 0,3-3 0,-1 3 0,-2-7 0,7 3 0,-2 1 0,3-4 0,-4 3 0,4 0 0,-9-3 0,4 3 0,-5 0 0,1-3 0,-1 2 0,1 1 0,-1-3 0,-3 3 0,-1-4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44"/>
    </inkml:context>
    <inkml:brush xml:id="br0">
      <inkml:brushProperty name="width" value="0.025" units="cm"/>
      <inkml:brushProperty name="height" value="0.025" units="cm"/>
      <inkml:brushProperty name="color" value="#F6630D"/>
    </inkml:brush>
  </inkml:definitions>
  <inkml:trace contextRef="#ctx0" brushRef="#br0">95 0 24575,'8'25'0,"-6"-6"0,10 12 0,-10-11 0,2 2 0,-4-4 0,0-4 0,0 4 0,0-9 0,0 4 0,0-4 0,0-1 0,0 1 0,0-1 0,0 0 0,0 1 0,-4-5 0,-1 0 0,-3-4 0,0 0 0,0 0 0,4-4 0,0-1 0,4-3 0,0 0 0,0 0 0,0-1 0,0 1 0,0-6 0,0 5 0,0-9 0,0 9 0,0-4 0,0-1 0,0 5 0,0-4 0,0 4 0,0 1 0,0-1 0,0 1 0,0 0 0,0-1 0,-4 1 0,3 0 0,-6 3 0,6-3 0,-6 7 0,2-3 0,-3 4 0,0 0 0,0 0 0,0 0 0,0 0 0,4 4 0,0 1 0,0 3 0,3 0 0,-3 0 0,4 0 0,0 1 0,0-1 0,0 0 0,4-4 0,0 0 0,4-4 0,-3 3 0,-2 1 0,-3 4 0,0 0 0,0 0 0,0-4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1"/>
    </inkml:context>
    <inkml:brush xml:id="br0">
      <inkml:brushProperty name="width" value="0.09701" units="cm"/>
      <inkml:brushProperty name="height" value="0.09701" units="cm"/>
      <inkml:brushProperty name="color" value="#FFD966"/>
    </inkml:brush>
  </inkml:definitions>
  <inkml:trace contextRef="#ctx0" brushRef="#br0">1 2367 24575,'38'-25'0,"3"0"0,6-4 0,11-15 0,2-1 0,-7 12 0,1 0-634,5-12 1,-3 1 633,11-3 0,-28 17 0,2-2 0,6-4 0,-1-1 0,26-25 0,-32 30 0,-1 0 0,22-35 0,7 14 0,1-14 0,-1 14 0,1-14 0,-1 14 0,1-6 413,-11 10-413,-2 1 0,-10 2 210,-3 9-210,2-7 0,-4 15 0,-5-12 644,6 5-644,-13-5 0,14-5 0,-5 3 0,8-3 0,2-10 0,-2 8 0,-4-15 0,12 5 0,-20 5 0,9 8 0,-23 14 0,-5 15 0,2-6 0,-6 11 0,5-5 0,-7 11 0,1-4 0,0 4 0,-1-4 0,0-1 0,0 1 0,2-6 0,5-3 0,9-6 0,20-12 0,-1 6 0,11-16 0,-5 15 0,-12-3 0,9 12 0,-22 5 0,6 5 0,-14 2 0,-2-1 0,-5 6 0,0-4 0,-1 8 0,1-7 0,-1 7 0,1-4 0,0 5 0,-5-4 0,4 3 0,-8-3 0,3 4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45"/>
    </inkml:context>
    <inkml:brush xml:id="br0">
      <inkml:brushProperty name="width" value="0.025" units="cm"/>
      <inkml:brushProperty name="height" value="0.025" units="cm"/>
      <inkml:brushProperty name="color" value="#F6630D"/>
    </inkml:brush>
  </inkml:definitions>
  <inkml:trace contextRef="#ctx0" brushRef="#br0">50 145 24575,'19'0'0,"1"0"0,-9-9 0,6 7 0,-15-16 0,7 6 0,0 0 0,-7-6 0,7 7 0,-9-10 0,10 10 0,-8-7 0,-1 16 0,-12-7 0,-10 9 0,1 0 0,-2 0 0,1 9 0,0 2 0,9 10 0,-7 0 0,17 1 0,-8-2 0,10 1 0,0 0 0,0 0 0,0 0 0,0-1 0,0 0 0,0-17 0,0-16 0,0-10 0,0-8 0,0 10 0,0 0 0,0 0 0,0 0 0,0 0 0,0 1 0,0 9 0,0 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6:17.182"/>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7:20.589"/>
    </inkml:context>
    <inkml:brush xml:id="br0">
      <inkml:brushProperty name="width" value="0.05" units="cm"/>
      <inkml:brushProperty name="height" value="0.05" units="cm"/>
      <inkml:brushProperty name="color" value="#FF0066"/>
    </inkml:brush>
  </inkml:definitions>
  <inkml:trace contextRef="#ctx0" brushRef="#br0">1 0 24575,'0'19'0,"0"13"0,0 10 0,0 11 0,0 12 0,0-10 0,0 22 0,0-31 0,0 28 0,0-16 0,0 0 0,17 16 0,15-11 0,17 9 0,-18-29 0,1 0-745,39 34 745,-34-37 0,1 0 0,5-1 0,0-1 0,0 1 0,-1 0 0,30 27 0,-5-4 0,1-1 0,-14-23 0,12 12 94,-24-8-94,6-12 0,-5 10 0,6-12 0,1 7 0,0-1 0,11-5 0,-8 4 0,8-12 0,-11 12 0,0-14 0,-10 5 559,-2-8-559,-9-1 92,-1-7-92,-6-1 0,-3-7 0,-7 0 0,0 0 0,0 0 0,-6 5 0,-5-4 0,-7 3 0,-5-4 0,-1 0 0,-1-5 0,7-2 0,-6-14 0,5 6 0,-1-5 0,-3-1 0,9 7 0,-4-7 0,6 8 0,0-7 0,0 5 0,0-6 0,0 1 0,0 5 0,0-5 0,0-1 0,0 6 0,0-5 0,0 8 0,0-1 0,0 1 0,0-1 0,0 1 0,0-1 0,0 1 0,0 0 0,0 0 0,-5 5 0,-1 2 0,0 10 0,2 2 0,-2 4 0,5 10 0,-4 1 0,5 0 0,0 7 0,0-15 0,0 14 0,0-13 0,0 5 0,0-7 0,0 7 0,0-5 0,0 13 0,0-6 0,6 8 0,10 10 0,7-7 0,1 7 0,3-10 0,-11 0 0,3-7 0,-6-3 0,-1-7 0,-5-1 0,4 1 0,-10-1 0,4 1 0,-5 0 0,-4-6 0,-3-2 0,-4-5 0,-1 0 0,0 0 0,0-6 0,0 5 0,-1-10 0,1 9 0,-7-10 0,5 10 0,-13-11 0,6 11 0,-8-5 0,0 1 0,1 4 0,-11-5 0,-1 7 0,-1 0 0,3 0 0,10 0 0,-1 0 0,8 0 0,-6 0 0,13 0 0,-6 0 0,9 0 0,4 0 0,2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7:35.157"/>
    </inkml:context>
    <inkml:brush xml:id="br0">
      <inkml:brushProperty name="width" value="0.05" units="cm"/>
      <inkml:brushProperty name="height" value="0.05" units="cm"/>
      <inkml:brushProperty name="color" value="#FF0066"/>
    </inkml:brush>
  </inkml:definitions>
  <inkml:trace contextRef="#ctx0" brushRef="#br0">1 1 24575,'8'52'0,"23"21"0,-1-2 0,3-23 0,4 0-611,-4-2 0,0-3 611,38 26 0,-28-18 0,-1-3 0,15 5 0,21 11 0,-19-6 0,3-18 0,-9 6 0,13 3 0,-10 1 0,-15-17 0,0 0 0,16 17 0,25 14 0,-25-15 0,12 15 0,-12-4 0,-3-11 0,-1-3 0,0 0 0,9-6 0,-6 6 0,5-8 0,0-1 0,-8-2 0,20 5 0,-9-12 0,0 8 0,-2-8 399,-1 0-399,-8-2 202,20-6-202,-21-3 0,10 2 0,-12-1 621,-1-9-621,1-1 0,0-8 0,-10 7 0,8-6 0,-17 6 0,16-7 0,-16 0 0,17 0 0,-17 0 0,7 0 0,0 0 0,-8 0 0,18 0 0,-17 0 0,7 0 0,-17 0 0,6 0 0,-14 0 0,7 0 0,-8 0 0,0 0 0,-6 5 0,-5-4 0,-7 3 0,-13-4 0,5 0 0,-5 0 0,-1 0 0,6 0 0,-13-6 0,13-2 0,-5-6 0,-1 1 0,6 0 0,-5-1 0,-1 0 0,-1 0 0,0 0 0,-6-8 0,6 6 0,-1-4 0,-5 5 0,12-6 0,-4 5 0,6-4 0,1 7 0,5 0 0,-5-8 0,10 7 0,-4-7 0,1 8 0,3 1 0,-3-1 0,5 1 0,0 0 0,0 0 0,0 0 0,0 1 0,0 9 0,0 9 0,0 6 0,0 5 0,0-5 0,5-1 0,2 1 0,0 0 0,3-1 0,-3 1 0,5-1 0,0 1 0,0 0 0,0-1 0,0 1 0,7 1 0,2-1 0,0 1 0,6 8 0,-6-7 0,7 7 0,-6-8 0,4 1 0,-12-2 0,5 0 0,-7 0 0,0-1 0,0-5 0,0 5 0,0-6 0,-6 6 0,4-6 0,-8 4 0,8-8 0,-5 7 0,1-3 0,-1 5 0,-10 0 0,-9-5 0,-7 5 0,-7-9 0,-10 12 0,7-5 0,-8 0 0,1 6 0,7-7 0,0 2 0,4 3 0,6-4 0,0 4 0,-6 2 0,13-2 0,-13 2 0,6-1 0,0-1 0,1 1 0,1 7 0,5-7 0,-6 6 0,13-7 0,-3 0 0,8-1 0,-3 1 0,-1-1 0,5 1 0,-4-1 0,5 0 0,0-1 0,0 1 0,0-6 0,0-1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4:16.667"/>
    </inkml:context>
    <inkml:brush xml:id="br0">
      <inkml:brushProperty name="width" value="0.05" units="cm"/>
      <inkml:brushProperty name="height" value="0.05" units="cm"/>
      <inkml:brushProperty name="color" value="#FF0066"/>
    </inkml:brush>
  </inkml:definitions>
  <inkml:trace contextRef="#ctx0" brushRef="#br0">0 0 24575,'16'0'0,"1"0"0,7 0 0,0 0 0,9 0 0,1 0 0,19 0 0,-8 0 0,-1 0 0,7 0 0,-23 0 0,23 0 0,-17 0 0,1 0 0,5 0 0,-5 0 0,-1 0 0,7 0 0,-7 0 0,9 0 0,-1 7 0,1-6 0,-1 5 0,11-6 0,-8 7 0,7-6 0,-10 5 0,1-6 0,0 7 0,-1-6 0,1 12 0,9-12 0,3 13 0,9-13 0,0 14 0,13-14 0,-10 7 0,21-8 0,-9 0 0,0 0 0,9 8 0,-8-6-429,11 6 429,-39-8 0,0 0 0,43 0 0,-43 0 0,0 0 0,39 0 0,-39 0 0,1 0 0,41 0 0,-42 0 0,0 0 0,39 0 0,0 0 0,0 0 0,-12 0 0,-2 0 0,-1 0 0,-8 7 0,8-5 0,1 5 0,-10-7 0,10 7 0,-12-5 0,-1 5 0,1-7 0,-10 0 429,-3 0-429,-10 0 0,1 0 0,-9 0 0,17 0 0,-14 0 0,17 0 0,-12 0 0,-8 0 0,-1 0 0,-1 0 0,-6 0 0,7 0 0,-9 0 0,-6 0 0,5 0 0,-11 0 0,4 0 0,-5 0 0,5 0 0,-4 0 0,4 0 0,-5 0 0,-1 0 0,0 0 0,0 0 0,1 0 0,-2 0 0,1 0 0,0 0 0,-1 0 0,1 0 0,0 0 0,0 0 0,0 0 0,0 0 0,0 0 0,-4 0 0,-2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2.106"/>
    </inkml:context>
    <inkml:brush xml:id="br0">
      <inkml:brushProperty name="width" value="0.05" units="cm"/>
      <inkml:brushProperty name="height" value="0.05" units="cm"/>
      <inkml:brushProperty name="color" value="#33CCFF"/>
    </inkml:brush>
  </inkml:definitions>
  <inkml:trace contextRef="#ctx0" brushRef="#br0">0 287 24575,'25'-10'0,"-2"-6"0,27-31 0,-22 18 0,6-10 0,-23 29 0,6-8 0,-3 0 0,9-3 0,-7 5 0,-4 9 0,-5 0 0,-1 4 0,-3 0 0,3 3 0,0 0 0,0 0 0,0-3 0,0-1 0,5-3 0,0 0 0,1 0 0,-2-1 0,-6 5 0,-1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3.044"/>
    </inkml:context>
    <inkml:brush xml:id="br0">
      <inkml:brushProperty name="width" value="0.05" units="cm"/>
      <inkml:brushProperty name="height" value="0.05" units="cm"/>
      <inkml:brushProperty name="color" value="#33CCFF"/>
    </inkml:brush>
  </inkml:definitions>
  <inkml:trace contextRef="#ctx0" brushRef="#br0">1 342 24575,'22'-20'0,"-3"0"0,4-4 0,-10 4 0,-3 11 0,0-1 0,-2 3 0,-1-1 0,-1 1 0,-5 1 0,4 5 0,0-9 0,1 6 0,1-7 0,4 4 0,0-4 0,6-6 0,-1 0 0,5-5 0,-3 1 0,3 3 0,-4-2 0,-2 4 0,-3 5 0,-2 0 0,-3 4 0,-1 4 0,-2 0 0,-1 3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4.378"/>
    </inkml:context>
    <inkml:brush xml:id="br0">
      <inkml:brushProperty name="width" value="0.05" units="cm"/>
      <inkml:brushProperty name="height" value="0.05" units="cm"/>
      <inkml:brushProperty name="color" value="#33CCFF"/>
    </inkml:brush>
  </inkml:definitions>
  <inkml:trace contextRef="#ctx0" brushRef="#br0">1 350 24575,'6'-13'0,"11"-7"0,10-11 0,0 0 0,3 0 0,-5-3 0,-8 18 0,7-12 0,-8 16 0,-5 0 0,4 1 0,-7 0 0,6 6 0,-8-5 0,7 6 0,-8-3 0,9 0 0,-6 0 0,2 0 0,-3 0 0,-1 4 0,1-3 0,-1 5 0,1-5 0,-1 3 0,1-4 0,-1 3 0,1-2 0,-4 3 0,3-1 0,-5 1 0,2 3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5.478"/>
    </inkml:context>
    <inkml:brush xml:id="br0">
      <inkml:brushProperty name="width" value="0.05" units="cm"/>
      <inkml:brushProperty name="height" value="0.05" units="cm"/>
      <inkml:brushProperty name="color" value="#33CCFF"/>
    </inkml:brush>
  </inkml:definitions>
  <inkml:trace contextRef="#ctx0" brushRef="#br0">0 499 24575,'0'-6'0,"7"-1"0,-2-2 0,16-7 0,-12 5 0,6-7 0,-6 10 0,-4-3 0,6 4 0,-5 0 0,1 1 0,-1-1 0,5 0 0,-7 0 0,10 0 0,-10 0 0,11-4 0,-4 3 0,1-3 0,8-1 0,-7-5 0,13-2 0,-1-9 0,14-12 0,-8 11 0,10-22 0,-4 22 0,-10-2 0,7 6 0,-20 9 0,2 3 0,-9 2 0,-1 8 0,-2 0 0,-1 3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6.440"/>
    </inkml:context>
    <inkml:brush xml:id="br0">
      <inkml:brushProperty name="width" value="0.05" units="cm"/>
      <inkml:brushProperty name="height" value="0.05" units="cm"/>
      <inkml:brushProperty name="color" value="#33CCFF"/>
    </inkml:brush>
  </inkml:definitions>
  <inkml:trace contextRef="#ctx0" brushRef="#br0">1 478 24575,'21'0'0,"-2"-8"0,14-2 0,-11-4 0,-4-2 0,-7 4 0,0 0 0,1-3 0,4-2 0,5-1 0,-6-3 0,13-14 0,-14 14 0,19-27 0,-15 24 0,15-20 0,-6 6 0,1 0 0,-4 8 0,-7 9 0,-6 9 0,-1 2 0,-3 3 0,-1 4 0,-2 0 0,-1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96 16383,'44'0'0,"-5"0"0,20 0 0,-16 0 0,-1 0 0,-4 0 0,4 0 0,21 0 0,-9 0 0,27 0 0,-36 0 0,36 0 0,-15 0 0,8 0 0,10 0 0,-10-7 0,12 5 0,0-6 0,0 8 0,-1 0 0,1-15 0,0 11 0,0-11 0,0 15 0,0 0 0,0 0 0,-11 0 0,8 0 0,-8 0 0,0 0 0,8 0 0,-8 0 0,0 0 0,8 0 0,-8 0 0,11 0 0,-11 0 0,8 0 0,-8 0 0,11 0 0,-11 0 0,9 0 0,-21-7 0,9 5 0,-11-11 0,0 11 0,-9-11 0,-2 12 0,-10-5 0,0 6 0,-8 0 0,-1 0 0,-8 0 0,0 0 0,0 0 0,0 0 0,-6 0 0,-1 0 0,-7 0 0,1 0 0,5 0 0,-3 0 0,3 0 0,-5 0 0,5 0 0,2 0 0,6 0 0,0 0 0,8 0 0,-12 0 0,10 0 0,-18 0 0,5 0 0,-6 0 0,-5 0 0,-1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7.539"/>
    </inkml:context>
    <inkml:brush xml:id="br0">
      <inkml:brushProperty name="width" value="0.05" units="cm"/>
      <inkml:brushProperty name="height" value="0.05" units="cm"/>
      <inkml:brushProperty name="color" value="#33CCFF"/>
    </inkml:brush>
  </inkml:definitions>
  <inkml:trace contextRef="#ctx0" brushRef="#br0">0 590 24575,'20'-17'0,"-5"8"0,7-12 0,-1 7 0,9-15 0,-6 9 0,10-11 0,-21 20 0,7-5 0,-13 9 0,3-4 0,-6 5 0,1 2 0,-1-5 0,3 5 0,0-10 0,0 3 0,1-10 0,10-3 0,-2-3 0,13-4 0,-10 4 0,13-11 0,-7 7 0,6-1 0,-7 10 0,-4 5 0,-4 1 0,-1 4 0,-3-3 0,3 7 0,-3-7 0,3 6 0,-6 2 0,-2 3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8.598"/>
    </inkml:context>
    <inkml:brush xml:id="br0">
      <inkml:brushProperty name="width" value="0.05" units="cm"/>
      <inkml:brushProperty name="height" value="0.05" units="cm"/>
      <inkml:brushProperty name="color" value="#33CCFF"/>
    </inkml:brush>
  </inkml:definitions>
  <inkml:trace contextRef="#ctx0" brushRef="#br0">1 736 24575,'32'-15'0,"16"-20"0,25-20-739,-31 20 0,0 0 739,34-28 0,-11 6 0,-11 13 480,-21 13-480,10-2 245,-8-6-245,12 1 0,-13-2 0,-3 11 753,-14 7-753,-1 0 0,1 1 0,-4 1 0,7 6 0,-5-11 0,2 11 0,-1-4 0,-8 8 0,2 3 0,-3 0 0,-1 3 0,-2 1 0,-2 3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09.624"/>
    </inkml:context>
    <inkml:brush xml:id="br0">
      <inkml:brushProperty name="width" value="0.05" units="cm"/>
      <inkml:brushProperty name="height" value="0.05" units="cm"/>
      <inkml:brushProperty name="color" value="#33CCFF"/>
    </inkml:brush>
  </inkml:definitions>
  <inkml:trace contextRef="#ctx0" brushRef="#br0">1 482 24575,'20'-24'0,"6"1"0,13-15 0,-11 12 0,-7 4 0,-13 10 0,3 4 0,-4-7 0,0 9 0,0-6 0,-3 6 0,-2-1 0,5-5 0,-1-8 0,11-8 0,3-3 0,6-4 0,-4 0 0,6 2 0,-13 5 0,4 5 0,-4 8 0,-7 6 0,2-1 0,-3 10 0,-4-3 0,0 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15.399"/>
    </inkml:context>
    <inkml:brush xml:id="br0">
      <inkml:brushProperty name="width" value="0.05" units="cm"/>
      <inkml:brushProperty name="height" value="0.05" units="cm"/>
      <inkml:brushProperty name="color" value="#33CCFF"/>
    </inkml:brush>
  </inkml:definitions>
  <inkml:trace contextRef="#ctx0" brushRef="#br0">0 0 24575,'0'0'0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8:17.927"/>
    </inkml:context>
    <inkml:brush xml:id="br0">
      <inkml:brushProperty name="width" value="0.05" units="cm"/>
      <inkml:brushProperty name="height" value="0.05" units="cm"/>
      <inkml:brushProperty name="color" value="#33CCFF"/>
    </inkml:brush>
  </inkml:definitions>
  <inkml:trace contextRef="#ctx0" brushRef="#br0">187 397 24575,'-12'-33'0,"1"8"0,-7-14 0,2 17 0,7 1 0,1 6 0,2 3 0,5 2 0,-5 3 0,5 1 0,-2-1 0,3 1 0,-3-1 0,3 1 0,-6-1 0,3 1 0,-1 0 0,-1 0 0,1-1 0,1 1 0,-4-5 0,6-1 0,-6-3 0,3-1 0,-4 1 0,4-1 0,-3 1 0,3 3 0,0 1 0,-2 5 0,5-1 0,-4 1 0,2 7 0,-1 0 0,2 8 0,2-3 0,0 0 0,2-3 0,1 0 0,7-3 0,7 0 0,0 0 0,9 0 0,-10 0 0,5 0 0,0 4 0,-5-3 0,5 6 0,-9-6 0,2 2 0,-7 0 0,4-2 0,-5 2 0,1-3 0,-1 0 0,1 0 0,-1 0 0,1 0 0,-1 0 0,0 0 0,1 0 0,-1 0 0,1 0 0,3 0 0,-2 0 0,2 0 0,-3 0 0,-1 0 0,1 0 0,-1 0 0,1 0 0,-1 0 0,-1 0 0,1 0 0,-1 0 0,1 0 0,0 0 0,0 0 0,0 0 0,1 0 0,-1 0 0,0 0 0,1 0 0,-1 0 0,1 0 0,-1 0 0,0 0 0,-1 0 0,1 0 0,-3 2 0,-1 2 0,-2 1 0,0 2 0,-3-1 0,-1 0 0,-2 1 0,-1-1 0,1 1 0,-5 0 0,0 4 0,-1-3 0,-3 6 0,4-2 0,-1-1 0,-2 3 0,6-6 0,-2 2 0,3-3 0,3-1 0,-2 1 0,3-1 0,-4 1 0,4-1 0,-3 1 0,5-1 0,-5 1 0,5-1 0,-1 0 0,-1-2 0,2 2 0,-5-3 0,6 3 0,-3 0 0,0-2 0,-1 2 0,-2-3 0,2 4 0,-2-1 0,3 1 0,-4-1 0,0 1 0,1-1 0,0 0 0,-2 0 0,4 0 0,-4-1 0,5-1 0,-1 2 0,-1-6 0,5 3 0,-3-3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0.484"/>
    </inkml:context>
    <inkml:brush xml:id="br0">
      <inkml:brushProperty name="width" value="0.05" units="cm"/>
      <inkml:brushProperty name="height" value="0.05" units="cm"/>
      <inkml:brushProperty name="color" value="#66CC00"/>
    </inkml:brush>
  </inkml:definitions>
  <inkml:trace contextRef="#ctx0" brushRef="#br0">0 196 24575,'16'-5'0,"5"-14"0,14 4 0,-7-14 0,5 17 0,-13-6 0,-6 8 0,4-9 0,-9 14 0,5-13 0,-6 13 0,1-4 0,-5-3 0,3 10 0,-3-7 0,0 5 0,2 3 0,-5-2 0,2 3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1.691"/>
    </inkml:context>
    <inkml:brush xml:id="br0">
      <inkml:brushProperty name="width" value="0.05" units="cm"/>
      <inkml:brushProperty name="height" value="0.05" units="cm"/>
      <inkml:brushProperty name="color" value="#66CC00"/>
    </inkml:brush>
  </inkml:definitions>
  <inkml:trace contextRef="#ctx0" brushRef="#br0">0 385 24575,'17'-25'0,"3"5"0,9-8 0,-3 7 0,-12 7 0,-1 1 0,-5 4 0,1-4 0,-1 4 0,1-4 0,0 0 0,-1 3 0,-3-8 0,2 9 0,-2-5 0,3 1 0,1 7 0,-1-6 0,-3 3 0,2-1 0,2-8 0,6 4 0,4-6 0,-5 6 0,4 0 0,-8 6 0,3-1 0,-5 4 0,-4 2 0,0 3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2.686"/>
    </inkml:context>
    <inkml:brush xml:id="br0">
      <inkml:brushProperty name="width" value="0.05" units="cm"/>
      <inkml:brushProperty name="height" value="0.05" units="cm"/>
      <inkml:brushProperty name="color" value="#66CC00"/>
    </inkml:brush>
  </inkml:definitions>
  <inkml:trace contextRef="#ctx0" brushRef="#br0">1 340 24575,'20'-25'0,"5"-2"0,13-12 0,-8 9 0,-2 6 0,-14 15 0,-5-4 0,2 7 0,5-13 0,-1 4 0,5 0 0,-12 1 0,1 6 0,-1 0 0,0-5 0,1 7 0,-4-6 0,2 7 0,-3-3 0,4 0 0,1 3 0,-1-7 0,0 10 0,0-10 0,-3 11 0,-2-2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3.794"/>
    </inkml:context>
    <inkml:brush xml:id="br0">
      <inkml:brushProperty name="width" value="0.05" units="cm"/>
      <inkml:brushProperty name="height" value="0.05" units="cm"/>
      <inkml:brushProperty name="color" value="#66CC00"/>
    </inkml:brush>
  </inkml:definitions>
  <inkml:trace contextRef="#ctx0" brushRef="#br0">0 376 24575,'13'-19'0,"-5"4"0,5 2 0,-5 5 0,1-1 0,-1-4 0,5-1 0,2-1 0,0 1 0,-6 6 0,3-6 0,-1 9 0,4-13 0,-2 13 0,1-9 0,-5 2 0,4 2 0,0-7 0,-3 8 0,8-9 0,-9 8 0,9-8 0,-8 4 0,8-6 0,-3 1 0,-1 4 0,0 2 0,-6 5 0,0 4 0,-4 0 0,0 4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4.901"/>
    </inkml:context>
    <inkml:brush xml:id="br0">
      <inkml:brushProperty name="width" value="0.05" units="cm"/>
      <inkml:brushProperty name="height" value="0.05" units="cm"/>
      <inkml:brushProperty name="color" value="#66CC00"/>
    </inkml:brush>
  </inkml:definitions>
  <inkml:trace contextRef="#ctx0" brushRef="#br0">1 224 24575,'3'-14'0,"2"0"0,3 6 0,0 0 0,0 0 0,5-6 0,-4 5 0,5-4 0,-3 5 0,-2-1 0,3 1 0,1 0 0,-7-1 0,11-5 0,-7 4 0,4-3 0,-1 4 0,-5 2 0,0 3 0,-1 0 0,1-3 0,1 5 0,-5-9 0,3 10 0,-6-6 0,6 6 0,-6-3 0,3 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3"/>
    </inkml:context>
    <inkml:brush xml:id="br0">
      <inkml:brushProperty name="width" value="0.09701" units="cm"/>
      <inkml:brushProperty name="height" value="0.09701" units="cm"/>
      <inkml:brushProperty name="color" value="#7030A0"/>
    </inkml:brush>
  </inkml:definitions>
  <inkml:trace contextRef="#ctx0" brushRef="#br0">1 0 24575,'27'0'0,"8"0"0,-10 0 0,13 0 0,-13 0 0,6 0 0,9 0 0,-5 0 0,14 0 0,1 0 0,2 0 0,9 0 0,24 0 0,-7 0 0,10 0 0,-5 0 0,-8 0 0,23 0-406,-9 0 406,10 0 0,-13 0 0,0 0 0,-1 8 0,1-6 0,13 6 0,-21-8 0,18 0 0,-8 0 0,1 0 0,-34 0 0,1 0 0,33 0 0,10 0 0,-14 0-415,1 0 415,0 0 0,0 0 0,0 0 0,0 0 0,0 0 0,0 0 0,-11 0 0,8 0 0,-8 0 0,24 0 0,-10 0 0,-1 0 0,-5 0 0,-8 0 0,0 0 0,-3 0 0,-11 7 0,1-6 0,-1 13 0,-9-12 398,-3 5-398,-9-7 0,1 6 0,-1-5 423,-8 5-423,7-6 0,-7 0 0,9 0 0,-9 0 0,6 0 0,-13 0 0,14 0 0,-15 0 0,15 0 0,-7 0 0,8 0 0,1 0 0,-1 0 0,10 0 0,-8 0 0,8 0 0,-10 0 0,-8 0 0,7 0 0,-14 0 0,13 0 0,-13 0 0,6 0 0,-8 0 0,-6 0 0,4 0 0,-10 0 0,5 0 0,-6 0 0,-1 0 0,1 0 0,0 0 0,-5 0 0,-1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6.237"/>
    </inkml:context>
    <inkml:brush xml:id="br0">
      <inkml:brushProperty name="width" value="0.05" units="cm"/>
      <inkml:brushProperty name="height" value="0.05" units="cm"/>
      <inkml:brushProperty name="color" value="#66CC00"/>
    </inkml:brush>
  </inkml:definitions>
  <inkml:trace contextRef="#ctx0" brushRef="#br0">0 531 24575,'12'-9'0,"7"-1"0,-8-9 0,17-1 0,-15 0 0,20-9 0,-10 6 0,2-5 0,0 11 0,-10-1 0,-1 11 0,-1-5 0,-5 11 0,0-2 0,0-6 0,1-2 0,21-18 0,-10 7 0,46-39 0,-30 26 0,33-28 0,-20 22 0,-18 17 0,-5 5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37.900"/>
    </inkml:context>
    <inkml:brush xml:id="br0">
      <inkml:brushProperty name="width" value="0.05" units="cm"/>
      <inkml:brushProperty name="height" value="0.05" units="cm"/>
      <inkml:brushProperty name="color" value="#66CC00"/>
    </inkml:brush>
  </inkml:definitions>
  <inkml:trace contextRef="#ctx0" brushRef="#br0">0 389 24575,'16'-12'0,"-4"3"0,1-4 0,-6 6 0,6-2 0,-3-4 0,8 2 0,-7-7 0,2 8 0,-4-4 0,-1 6 0,0-5 0,6 3 0,-4-7 0,3 7 0,-5-1 0,0 2 0,0 1 0,5 0 0,-4-1 0,4 0 0,-5 1 0,0 0 0,0 0 0,0 3 0,1-2 0,-2 6 0,1-3 0,-4 1 0,2-1 0,-1-9 0,4 3 0,4-8 0,2 8 0,-1-3 0,-1 4 0,-5 1 0,0 3 0,0-2 0,0 6 0,-4-6 0,0 3 0,-4-1 0,0 2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29:40.163"/>
    </inkml:context>
    <inkml:brush xml:id="br0">
      <inkml:brushProperty name="width" value="0.05" units="cm"/>
      <inkml:brushProperty name="height" value="0.05" units="cm"/>
      <inkml:brushProperty name="color" value="#66CC00"/>
    </inkml:brush>
  </inkml:definitions>
  <inkml:trace contextRef="#ctx0" brushRef="#br0">197 397 24575,'0'-7'0,"0"-5"0,-9 2 0,2-9 0,-11 8 0,2-13 0,1 12 0,-5-13 0,6 15 0,3-8 0,-6 12 0,11-7 0,-7 9 0,5-8 0,-3 7 0,8-3 0,1 8 0,9-3 0,1 2 0,-4-6 0,3 6 0,-6-6 0,2 3 0,-3-4 0,0 0 0,0 0 0,0 0 0,0 0 0,0 0 0,0-5 0,0 3 0,-4-8 0,-1 9 0,-3-4 0,-1 5 0,1 0 0,4-1 0,-4 5 0,7-3 0,-5 6 0,5 0 0,-2 5 0,3 3 0,4 1 0,5 1 0,12-5 0,0 5 0,11-8 0,-5 3 0,0 0 0,5-3 0,-11 4 0,0-5 0,-3 0 0,-9 0 0,9 0 0,-3 0 0,-1 0 0,4 0 0,-4 0 0,5 0 0,7 0 0,-5 0 0,11-5 0,3-2 0,1-5 0,-1 1 0,-3 0 0,-11 1 0,4 0 0,-11 4 0,-1-2 0,-4 7 0,-1-2 0,-7 6 0,-2 1 0,-6 3 0,-1 2 0,-1-1 0,1 0 0,-5 0 0,4 1 0,-10 0 0,5 0 0,-1 5 0,-3-3 0,3 7 0,-5-3 0,1 4 0,4 0 0,-4 0 0,9-4 0,-3 3 0,4-9 0,0 4 0,5 0 0,-4-3 0,8 3 0,-8-5 0,3 5 0,-3-4 0,2 4 0,-1-5 0,3 0 0,-5 0 0,1 0 0,0 0 0,0 1 0,0-1 0,-1 0 0,-4 0 0,4 1 0,-4-4 0,5 2 0,-1-2 0,-4 3 0,4-3 0,-4 3 0,4-7 0,5 6 0,-3-6 0,2 2 0,1-3 0,1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30:09.571"/>
    </inkml:context>
    <inkml:brush xml:id="br0">
      <inkml:brushProperty name="width" value="0.05" units="cm"/>
      <inkml:brushProperty name="height" value="0.05" units="cm"/>
      <inkml:brushProperty name="color" value="#FF0066"/>
    </inkml:brush>
  </inkml:definitions>
  <inkml:trace contextRef="#ctx0" brushRef="#br0">1227 0 24575,'-34'10'0,"3"11"0,-5-2 0,2 10 0,7-8 0,-1 0 0,-15 16 0,11-5 0,-13 8 0,-1 5 0,14-14 0,-13 16 0,19-5 0,1-4 0,-7 14 0,13-16 0,-15 16 0,10-8 0,0-1 0,0-2 0,11 1 0,-8 1 0,12 9 0,-15-1 0,9 9 0,-4-6 0,5 15 0,1-15 0,-1 16 0,0-8 0,6 10 0,-5 0 0,5 0 0,0 11 0,2-8 0,-1 18-243,6-37 1,0-1 242,-6 27 0,6-24 0,2 0 0,-1 18 0,0 20 0,0 0 0,0-11 0,0 9 0,0-20 0,6 9 0,10-1 0,15 4 0,-15-38 0,2-1 0,17 22 0,-5 20 0,-3-32 0,3 26 0,7-1 0,-6-7 0,-1-1 0,-3-5 0,-12-15 0,5 6 0,-8-9 0,1 1 0,-6-1 0,-1 0 485,-6 23-485,0-8 0,0 10 0,0-6 0,0-7 0,0 19 0,0 15-446,0-8 446,0-23 0,0-2 0,0 8 0,0-14 0,0 0 0,0 18 0,0 20 0,0-43 0,0 2 0,0 17 0,0 3 0,-4 9 0,-1 0-1414,1-5 1,-1-2 1413,1-2 0,-2-6 0,-8 27 0,2-11 0,1 0 0,1-32 0,1-2-295,-3 24 1,1-2 294,-3 19 0,4-13 0,2-25 0,0 0 0,-1 42 0,-5 0 0,12-11 0,-12-2 369,13-20-369,-6-3 0,2-9 0,3-7 2791,-4-3-2791,6-7 702,0-7-702,0-1 0,-5 7 0,-10 14 0,1-2 0,-5 14 0,12-24 0,-4 15 0,4-15 0,0 15 0,2-15 0,5 0 0,0-3 0,0-11 0,0 5 0,0-7 0,-5 7 0,4-5 0,-4 3 0,-5 1 0,7-6 0,-11 6 0,9-10 0,-4 3 0,4-9 0,-4 9 0,5-9 0,-6 9 0,1-3 0,0-1 0,0-1 0,5-5 0,-4 0 0,8 0 0,-4 0 0,4 0 0,-4-3 0,3 2 0,-6-2 0,6 3 0,-6 0 0,-3 5 0,1-4 0,-1 4 0,2 0 0,-3 8 0,1-5 0,-11 15 0,11-16 0,-6 11 0,1 0 0,3 1 0,-4 0 0,0 5 0,5-11 0,-5 11 0,6-11 0,0 5 0,0-7 0,0 0 0,-4 1 0,8-6 0,-7 4 0,12-9 0,-3 8 0,4-3 0,-5 5 0,4 1 0,-7-6 0,7-1 0,-2-5 0,-1 0 0,3 0 0,-2 0 0,-1-1 0,4 0 0,-3 0 0,3 0 0,-4-2 0,3 2 0,-3-3 0,4 4 0,0 0 0,0 0 0,0 0 0,0-1 0,-3-2 0,2 1 0,-6-5 0,6-1 0,-2-4 0,3-23 0,0 9 0,0-22 0,0 12 0,0-5 0,0 5 0,0 3 0,0 5 0,0 1 0,0 4 0,0 2 0,0 5 0,0-5 0,0 3 0,0-2 0,0 4 0,0 1 0,0-1 0,0 1 0,0-1 0,0 0 0,-3 0 0,2 0 0,-3 0 0,1 4 0,2 4 0,2 9 0,6 19 0,-1-5 0,-1 17 0,0-13 0,-3 7 0,3-7 0,-5-7 0,0-2 0,0-8 0,3 3 0,-2-5 0,3 0 0,-4 0 0,0-1 0,3-3 0,-2 3 0,3-3 0,-4 4 0,3-3 0,-2 1 0,3-1 0,-4 3 0,3 0 0,-2 0 0,3 0 0,-4 0 0,3-3 0,-2 2 0,3-3 0,-4 4 0,0-1 0,3-3 0,1-1 0,3-3 0,0 0 0,0 0 0,-4-3 0,0-1 0,-3-4 0,4 0 0,-3 0 0,3 0 0,-1 0 0,-2 0 0,6-1 0,-2 1 0,2 0 0,-2 0 0,2 1 0,-3-2 0,1 1 0,2 0 0,-3 0 0,5-5 0,6-8 0,-5 5 0,9-9 0,-9 11 0,9-1 0,-10 1 0,4 6 0,-4-1 0,-1 1 0,-1 1 0,-5 2 0,0 6 0,-5 3 0,0 4 0,2-4 0,-2-1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19:30:10.856"/>
    </inkml:context>
    <inkml:brush xml:id="br0">
      <inkml:brushProperty name="width" value="0.05" units="cm"/>
      <inkml:brushProperty name="height" value="0.05" units="cm"/>
      <inkml:brushProperty name="color" value="#FF0066"/>
    </inkml:brush>
  </inkml:definitions>
  <inkml:trace contextRef="#ctx0" brushRef="#br0">299 90 24575,'-16'0'0,"8"-4"0,-9 3 0,11-3 0,-7-4 0,5 6 0,-1-7 0,2 9 0,-5 0 0,3 0 0,-9 0 0,4-4 0,-6 3 0,6-7 0,-4 7 0,8-7 0,-3 8 0,0-8 0,4 6 0,-9-6 0,8 7 0,-3-7 0,5 7 0,4-6 0,-3 6 0,6-3 0,-3 4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39:12.650"/>
    </inkml:context>
    <inkml:brush xml:id="br0">
      <inkml:brushProperty name="width" value="0.05" units="cm"/>
      <inkml:brushProperty name="height" value="0.05" units="cm"/>
      <inkml:brushProperty name="color" value="#33CCFF"/>
    </inkml:brush>
  </inkml:definitions>
  <inkml:trace contextRef="#ctx0" brushRef="#br0">1 1 24575,'18'0'0,"-5"0"0,25 0 0,-4 0 0,30 0 0,-10 0 0,36 0 0,-20 0 0,-17 0 0,1 0 0,28 0 0,-28 0 0,-1 0 0,30 0 0,9 0 0,-13 0 0,-12 0 0,-3 0 0,-13 0 0,1 0 0,0 0 0,-1 0 0,1 0 0,0 0 0,0 0 0,-1 0 0,-9 0 0,8 0 0,-18 0 0,17 0 0,-7 0 0,0 0 0,7 0 0,-17 0 0,17 0 0,-17 0 0,8 0 0,-11 0 0,1 0 0,0 0 0,-1 0 0,-7 0 0,6 0 0,-6 0 0,7 0 0,1 0 0,-1 0 0,11 0 0,2 0 0,0 0 0,-3 0 0,-9 0 0,-1 0 0,-7 0 0,-2 0 0,-7 0 0,-7 0 0,0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39:16.070"/>
    </inkml:context>
    <inkml:brush xml:id="br0">
      <inkml:brushProperty name="width" value="0.05" units="cm"/>
      <inkml:brushProperty name="height" value="0.05" units="cm"/>
      <inkml:brushProperty name="color" value="#FFC114"/>
    </inkml:brush>
  </inkml:definitions>
  <inkml:trace contextRef="#ctx0" brushRef="#br0">1 1 24575,'40'0'0,"23"0"0,1 0 0,3 0 0,26 0 0,-29 0 0,-3 0 0,5 0 0,1 0 0,23 0 0,-6 0 0,-29 0 0,1 0 0,40 0 0,-42 0 0,-1 0 0,44 0 0,-42 0 0,0 0 0,29 0 0,-31 0 0,-2 0 0,20 0 0,21 0 0,-25 0 0,-3 0 0,-12 0 0,-11 0 0,-1 0 0,-11 0 0,-7 0 0,6 0 0,-14 0 0,6 0 0,-7 0 0,-1 0 0,1 0 0,-1 0 0,0 0 0,1 0 0,-1 0 0,0 0 0,1 0 0,-1 0 0,1 0 0,-1 0 0,0 0 0,1 0 0,-1 0 0,1 0 0,-1 0 0,-6 0 0,-1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39:26.248"/>
    </inkml:context>
    <inkml:brush xml:id="br0">
      <inkml:brushProperty name="width" value="0.05" units="cm"/>
      <inkml:brushProperty name="height" value="0.05" units="cm"/>
      <inkml:brushProperty name="color" value="#66CC00"/>
    </inkml:brush>
  </inkml:definitions>
  <inkml:trace contextRef="#ctx0" brushRef="#br0">1 0 24575,'47'0'0,"-6"0"0,24 0 0,-23 0 0,7 0 0,-17 0 0,60 0 0,-14 0-675,-17 0 0,5 0 675,6 0 0,1 0-870,-6 0 0,1 0 870,24 0 0,0 0 0,-15 0 0,-2 0 0,0 0 0,-1 0 0,-2 0 0,-1 0 0,-5 0 0,-1 0-571,1 0 1,-1 0 570,-8 0 0,-1 0-296,-1 0 1,-3 0 295,18 0 920,8 0-920,-36 0 1659,-3 0-1659,-9 0 1280,-8 0-1280,-2 0 736,-8 0-736,1 0 227,-1 0-227,0 0 0,1 0 0,-1 0 0,8 0 0,-5 0 0,5 0 0,-8 0 0,8 0 0,-6 0 0,6 0 0,1 0 0,-7 0 0,6 0 0,-8 0 0,1 0 0,-1 0 0,-6 0 0,-1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39:33.532"/>
    </inkml:context>
    <inkml:brush xml:id="br0">
      <inkml:brushProperty name="width" value="0.025" units="cm"/>
      <inkml:brushProperty name="height" value="0.025" units="cm"/>
    </inkml:brush>
  </inkml:definitions>
  <inkml:trace contextRef="#ctx0" brushRef="#br0">1 13 24575,'11'0'0,"0"0"-9831,1 0 8341,1 0 4308,16 0-2818,-4 0 1719,14 0-1719,0 0 0,-6 0 0,16 0 0,-7 0 0,21 0 0,4 0 0,12 0 0,14 0-616,3 0 616,-41 0 0,1 0 0,-1 0 0,0 0 0,0 0 0,0 0 0,1 0 0,-1 0 0,41 0 6295,-3 0-6295,-26 0 0,-4 0 0,-11 0 0,-10 0 0,-2 0 913,-11 0-913,1 0 192,-1 0-192,1 0 0,-1 0 0,1 0 0,0 0 0,9 0 0,3 0 0,0 0 0,7 0 0,-7 0 0,10 0 0,-1 0 0,1 0 0,-10 0 0,-3 0 0,-9 0 0,-1 0 0,1 0 0,-8 0 0,6 0 0,-14 0 0,14 0 0,-14 0 0,6 0 0,0 0 0,-6 0 0,6 0 0,-7 0 0,-1 0 0,0 0 0,1 0 0,-1 0 0,1 0 0,-1 0 0,0 0 0,1 0 0,-1 0 0,-1 0 0,0 0 0,0 0 0,1 0 0,0 0 0,0 0 0,0 0 0,1 0 0,-1 0 0,1 0 0,-1 0 0,8 0 0,2 0 0,7 0 0,1 0 0,0 0 0,-9-6 0,7 5 0,-14-5 0,7 6 0,-9 0 0,0 0 0,-5 0 0,-1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44:06.336"/>
    </inkml:context>
    <inkml:brush xml:id="br0">
      <inkml:brushProperty name="width" value="0.025" units="cm"/>
      <inkml:brushProperty name="height" value="0.025" units="cm"/>
      <inkml:brushProperty name="color" value="#F6630D"/>
    </inkml:brush>
  </inkml:definitions>
  <inkml:trace contextRef="#ctx0" brushRef="#br0">454 1830 24575,'0'-71'0,"0"6"0,0-6 0,0 8 0,0-3-731,0-29 0,0 1 731,1 34 0,-2 3 237,-3-1 1,-1 0-238,5 2 0,-2 3 242,-16-26-242,16 12 0,-13 13 0,13 4 0,-5 26 0,7-14 0,0 16 745,0-8-745,0 8 0,-6-6 0,4-4 0,-18 0 0,17-18 0,-18 8 0,19 0 0,-13-7 0,6 17 0,0-18 0,2 18 0,7 0 0,0 4 0,0 14 0,0-7 0,0 9 0,0 0 0,0 0 0,-9 10 0,7 11 0,-14 12 0,8 9 0,-7 0 0,-1 9 0,1-7 0,-8 8 0,5-1 0,-10-7 0,11 0 0,-11-4 0,14-14 0,-6 6 0,7-8 0,1 1 0,5-1 0,1 0 0,0-5 0,5 4 0,-10-4 0,9 4 0,-9-4 0,10 3 0,-5-4 0,6-8 0,0-9 0,8-25 0,1-6 0,16-10 0,4-12 0,6 10 0,2-10 0,-5 22 0,-7 2 0,-4 10 0,-6 0 0,-1 8 0,-1 2 0,0 13 0,-6-4 0,3 10 0,-4 0 0,6 8 0,0 0 0,8 5 0,-6-5 0,14 8 0,-14-2 0,14 1 0,-14-1 0,6 0 0,-7-1 0,-1 1 0,8 7 0,-6-6 0,7 6 0,-1 0 0,2-4 0,7 12 0,-7-13 0,6 6 0,-6-1 0,7-3 0,1 4 0,-1 0 0,-7-5 0,-2 4 0,-7-8 0,-1-5 0,1 4 0,-1-10 0,-5 10 0,-2-5 0,-5 0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4"/>
    </inkml:context>
    <inkml:brush xml:id="br0">
      <inkml:brushProperty name="width" value="0.025" units="cm"/>
      <inkml:brushProperty name="height" value="0.025" units="cm"/>
      <inkml:brushProperty name="color" value="#F6630D"/>
    </inkml:brush>
  </inkml:definitions>
  <inkml:trace contextRef="#ctx0" brushRef="#br0">17 47 24575,'11'42'0,"4"-7"0,11 16 0,-1-19 0,-1-1 0,-1-8 0,-5 0 0,-1 1 0,-1-1 0,-3 0 0,4 0 0,-6 0 0,0-6 0,0 5 0,-1-11 0,1 11 0,-1-11 0,1 10 0,0-3 0,-1-1 0,2 5 0,-3-11 0,3 11 0,-3-11 0,3 10 0,-3-9 0,8 4 0,-5 0 0,3-4 0,-4 4 0,-1-1 0,0-3 0,1 3 0,-2-5 0,1 0 0,0 0 0,-1-1 0,1 1 0,0 0 0,-1 0 0,-3 0 0,2-5 0,-7 4 0,8-8 0,-8 7 0,7-3 0,-4 4 0,5 0 0,-5-1 0,4-3 0,-7-5 0,4-5 0,-5-10 0,0-2 0,5-6 0,2-8 0,6-1 0,0-8 0,8-10 0,-6 8 0,12-8 0,-6 10 0,-1 7 0,5-5 0,-12 13 0,5-6 0,-1 13 0,-4-3 0,2 9 0,-4-4 0,-2 7 0,1-1 0,-5 0 0,4 1 0,-3-6 0,4-2 0,0 0 0,1-4 0,-1 10 0,1-5 0,-2 6 0,1 5 0,0-4 0,-1 8 0,-4-7 0,3 3 0,-4-4 0,9-9 0,-3 7 0,0-8 0,-2 9 0,-7 1 0,7 4 0,-7-3 0,3 3 0,-4-4 0,4 5 0,-2-4 0,2 3 0,0-5 0,-3 1 0,8 0 0,-8 0 0,0 4 0,-11 1 0,-6 4 0,-5 0 0,-10 0 0,-2 0 0,-7 0 0,-1 0 0,1 6 0,-1-4 0,1 4 0,0-6 0,7 0 0,-5 0 0,5 0 0,-25 6 0,20-5 0,-18 5 0,31-6 0,-14 0 0,14 0 0,-5 0 0,7 0 0,-1 0 0,7 0 0,-4 0 0,9 5 0,-9-4 0,9 3 0,-9-4 0,9 0 0,-3 0 0,5 0 0,0 0 0,0 5 0,1-4 0,-1 3 0,0-4 0,0 0 0,0 0 0,1 0 0,-1 0 0,1 0 0,-1 0 0,1 0 0,-1 0 0,0 0 0,1 0 0,0 0 0,5 0 0,0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44:33.257"/>
    </inkml:context>
    <inkml:brush xml:id="br0">
      <inkml:brushProperty name="width" value="0.025" units="cm"/>
      <inkml:brushProperty name="height" value="0.025" units="cm"/>
      <inkml:brushProperty name="color" value="#F6630D"/>
    </inkml:brush>
  </inkml:definitions>
  <inkml:trace contextRef="#ctx0" brushRef="#br0">454 1830 24575,'0'-71'0,"0"6"0,0-6 0,0 8 0,0-3-731,0-29 0,0 1 731,1 34 0,-2 3 237,-3-1 1,-1 0-238,5 2 0,-2 3 242,-16-26-242,16 12 0,-13 13 0,13 4 0,-5 26 0,7-14 0,0 16 745,0-8-745,0 8 0,-6-6 0,4-4 0,-18 0 0,17-18 0,-18 8 0,19 0 0,-13-7 0,6 17 0,0-18 0,2 18 0,7 0 0,0 4 0,0 14 0,0-7 0,0 9 0,0 0 0,0 0 0,-9 10 0,7 11 0,-14 12 0,8 9 0,-7 0 0,-1 9 0,1-7 0,-8 8 0,5-1 0,-10-7 0,11 0 0,-11-4 0,14-14 0,-6 6 0,7-8 0,1 1 0,5-1 0,1 0 0,0-5 0,5 4 0,-10-4 0,9 4 0,-9-4 0,10 3 0,-5-4 0,6-8 0,0-9 0,8-25 0,1-6 0,16-10 0,4-12 0,6 10 0,2-10 0,-5 22 0,-7 2 0,-4 10 0,-6 0 0,-1 8 0,-1 2 0,0 13 0,-6-4 0,3 10 0,-4 0 0,6 8 0,0 0 0,8 5 0,-6-5 0,14 8 0,-14-2 0,14 1 0,-14-1 0,6 0 0,-7-1 0,-1 1 0,8 7 0,-6-6 0,7 6 0,-1 0 0,2-4 0,7 12 0,-7-13 0,6 6 0,-6-1 0,7-3 0,1 4 0,-1 0 0,-7-5 0,-2 4 0,-7-8 0,-1-5 0,1 4 0,-1-10 0,-5 10 0,-2-5 0,-5 0 0,0-1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6"/>
    </inkml:context>
    <inkml:brush xml:id="br0">
      <inkml:brushProperty name="width" value="0.05" units="cm"/>
      <inkml:brushProperty name="height" value="0.05" units="cm"/>
      <inkml:brushProperty name="color" value="#FF9300"/>
    </inkml:brush>
  </inkml:definitions>
  <inkml:trace contextRef="#ctx0" brushRef="#br0">0 0 24575,'13'0'0,"1"0"0,23 0 0,-2 0 0,17 0 0,-7 0 0,7 0 0,-11 0 0,16 0 0,-23 0 0,17 0 0,-24 0 0,9 0 0,-16 0 0,4 0 0,-5 0 0,-5 0 0,-1 0 0,-4 0 0,4 0 0,1 0 0,5 0 0,0 0 0,5 0 0,-4 0 0,4 0 0,-5 0 0,5 0 0,-8 0 0,7 0 0,-13 0 0,3 0 0,-5 0 0,0 0 0,-3 0 0,-1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7"/>
    </inkml:context>
    <inkml:brush xml:id="br0">
      <inkml:brushProperty name="width" value="0.05" units="cm"/>
      <inkml:brushProperty name="height" value="0.05" units="cm"/>
      <inkml:brushProperty name="color" value="#66CC00"/>
    </inkml:brush>
  </inkml:definitions>
  <inkml:trace contextRef="#ctx0" brushRef="#br0">0 1 24575,'27'0'0,"9"0"0,-9 0 0,6 0 0,-3 0 0,-3 0 0,5 0 0,4 0 0,-9 0 0,10 0 0,0 0 0,-10 0 0,16 0 0,-16 0 0,4 0 0,-1 0 0,-4 0 0,-1 0 0,5 4 0,-10 2 0,4-1 0,-5-1 0,-5-4 0,4 0 0,-9 0 0,9 0 0,-8 0 0,7 0 0,-2 0 0,-1 0 0,3 0 0,-7 0 0,8 0 0,-4 0 0,0 0 0,4 0 0,-8-3 0,7 2 0,-7-3 0,8 4 0,-9 0 0,4 0 0,-4 0 0,-1 0 0,-3 0 0,-2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8"/>
    </inkml:context>
    <inkml:brush xml:id="br0">
      <inkml:brushProperty name="width" value="0.05" units="cm"/>
      <inkml:brushProperty name="height" value="0.05" units="cm"/>
      <inkml:brushProperty name="color" value="#33CCFF"/>
    </inkml:brush>
  </inkml:definitions>
  <inkml:trace contextRef="#ctx0" brushRef="#br0">1 0 24575,'17'0'0,"0"0"0,-3 0 0,4 0 0,2 0 0,5 0 0,6 0 0,6 0 0,-4 0 0,10 0 0,-10 0 0,10 0 0,-4 0 0,-6 0 0,3 0 0,-11 5 0,13-4 0,-6 4 0,5-5 0,-11 0 0,-2 0 0,0 0 0,-8 0 0,2 0 0,-9 0 0,-1 0 0,1 0 0,-1 0 0,-3 0 0,-1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9"/>
    </inkml:context>
    <inkml:brush xml:id="br0">
      <inkml:brushProperty name="width" value="0.05" units="cm"/>
      <inkml:brushProperty name="height" value="0.05" units="cm"/>
      <inkml:brushProperty name="color" value="#FF0066"/>
    </inkml:brush>
  </inkml:definitions>
  <inkml:trace contextRef="#ctx0" brushRef="#br0">0 27 24575,'8'0'0,"4"0"0,2 0 0,10 0 0,-4 0 0,4 0 0,0 0 0,2 0 0,5 0 0,0 0 0,0 0 0,-1 0 0,1 0 0,0 0 0,-10 0 0,8 0 0,-14 0 0,9 0 0,-9 0 0,2 0 0,-7 0 0,8 0 0,-9 0 0,9 0 0,-4 0 0,0 0 0,4 0 0,-8 0 0,3 0 0,-5 0 0,1 0 0,-1 0 0,1 0 0,-1 0 0,1-3 0,-1 2 0,5-3 0,1 4 0,5 0 0,0 0 0,0-4 0,-5 3 0,-1-4 0,-5 1 0,1 3 0,-1-2 0,-3 3 0,-1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6"/>
    </inkml:context>
    <inkml:brush xml:id="br0">
      <inkml:brushProperty name="width" value="0.05" units="cm"/>
      <inkml:brushProperty name="height" value="0.05" units="cm"/>
      <inkml:brushProperty name="color" value="#FF9300"/>
    </inkml:brush>
  </inkml:definitions>
  <inkml:trace contextRef="#ctx0" brushRef="#br0">0 0 24575,'13'0'0,"1"0"0,23 0 0,-2 0 0,17 0 0,-7 0 0,7 0 0,-11 0 0,16 0 0,-23 0 0,17 0 0,-24 0 0,9 0 0,-16 0 0,4 0 0,-5 0 0,-5 0 0,-1 0 0,-4 0 0,4 0 0,1 0 0,5 0 0,0 0 0,5 0 0,-4 0 0,4 0 0,-5 0 0,5 0 0,-8 0 0,7 0 0,-13 0 0,3 0 0,-5 0 0,0 0 0,-3 0 0,-1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7"/>
    </inkml:context>
    <inkml:brush xml:id="br0">
      <inkml:brushProperty name="width" value="0.05" units="cm"/>
      <inkml:brushProperty name="height" value="0.05" units="cm"/>
      <inkml:brushProperty name="color" value="#66CC00"/>
    </inkml:brush>
  </inkml:definitions>
  <inkml:trace contextRef="#ctx0" brushRef="#br0">0 1 24575,'27'0'0,"9"0"0,-9 0 0,6 0 0,-3 0 0,-3 0 0,5 0 0,4 0 0,-9 0 0,10 0 0,0 0 0,-10 0 0,16 0 0,-16 0 0,4 0 0,-1 0 0,-4 0 0,-1 0 0,5 4 0,-10 2 0,4-1 0,-5-1 0,-5-4 0,4 0 0,-9 0 0,9 0 0,-8 0 0,7 0 0,-2 0 0,-1 0 0,3 0 0,-7 0 0,8 0 0,-4 0 0,0 0 0,4 0 0,-8-3 0,7 2 0,-7-3 0,8 4 0,-9 0 0,4 0 0,-4 0 0,-1 0 0,-3 0 0,-2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8"/>
    </inkml:context>
    <inkml:brush xml:id="br0">
      <inkml:brushProperty name="width" value="0.05" units="cm"/>
      <inkml:brushProperty name="height" value="0.05" units="cm"/>
      <inkml:brushProperty name="color" value="#33CCFF"/>
    </inkml:brush>
  </inkml:definitions>
  <inkml:trace contextRef="#ctx0" brushRef="#br0">1 0 24575,'17'0'0,"0"0"0,-3 0 0,4 0 0,2 0 0,5 0 0,6 0 0,6 0 0,-4 0 0,10 0 0,-10 0 0,10 0 0,-4 0 0,-6 0 0,3 0 0,-11 5 0,13-4 0,-6 4 0,5-5 0,-11 0 0,-2 0 0,0 0 0,-8 0 0,2 0 0,-9 0 0,-1 0 0,1 0 0,-1 0 0,-3 0 0,-1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0:02:55.079"/>
    </inkml:context>
    <inkml:brush xml:id="br0">
      <inkml:brushProperty name="width" value="0.05" units="cm"/>
      <inkml:brushProperty name="height" value="0.05" units="cm"/>
      <inkml:brushProperty name="color" value="#FF0066"/>
    </inkml:brush>
  </inkml:definitions>
  <inkml:trace contextRef="#ctx0" brushRef="#br0">0 27 24575,'8'0'0,"4"0"0,2 0 0,10 0 0,-4 0 0,4 0 0,0 0 0,2 0 0,5 0 0,0 0 0,0 0 0,-1 0 0,1 0 0,0 0 0,-10 0 0,8 0 0,-14 0 0,9 0 0,-9 0 0,2 0 0,-7 0 0,8 0 0,-9 0 0,9 0 0,-4 0 0,0 0 0,4 0 0,-8 0 0,3 0 0,-5 0 0,1 0 0,-1 0 0,1 0 0,-1 0 0,1-3 0,-1 2 0,5-3 0,1 4 0,5 0 0,0 0 0,0-4 0,-5 3 0,-1-4 0,-5 1 0,1 3 0,-1-2 0,-3 3 0,-1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8:53:14.865"/>
    </inkml:context>
    <inkml:brush xml:id="br0">
      <inkml:brushProperty name="width" value="0.05" units="cm"/>
      <inkml:brushProperty name="height" value="0.05" units="cm"/>
      <inkml:brushProperty name="color" value="#FF0066"/>
    </inkml:brush>
  </inkml:definitions>
  <inkml:trace contextRef="#ctx0" brushRef="#br0">0 2 24575,'48'0'0,"33"0"0,-28 0 0,4 0-1177,15 0 0,0 0 1177,-11 0 0,0 0 0,12 0 0,-1 0 0,-17 0 0,0 0 0,8 0 0,3 0 0,7 0 0,3 0-932,1 0 0,3 0 932,17 0 0,2 0-633,-1 0 1,0 0 632,-7 0 0,2 0 0,-23 0 0,1 0 0,-1 0 0,29 0 0,2 0-875,-19 0 0,3 0 1,-2 0 874,-8 0 0,-2 0 0,4 0 0,16 0 0,4 0 0,-2 0 0,-14 0 0,-2 0 0,1 0 0,10 0 0,2 0 0,-2 0 0,-10 0 0,-2 0 0,0 0-291,0 0 0,0 0 1,-2 0 290,25 0 0,-2 0 0,-29 0 0,2 0 0,-3 0 0,24 0 0,-1 0 0,-1-1 0,-1 2 221,-7 3 1,-3 1-222,-19-4 0,1 0 0,31 4 0,2 0 230,-28-5 1,1 0-231,30 0 0,-1 0 0,-40 0 0,-2 0 880,15 0 1,-1 0-881,-13 0 0,1 0 0,9 0 0,2 0 0,-1 0 0,-2 0 0,-5 0 0,-1 0 814,-6 0 0,0 0-814,-1 0 0,0 0 0,0 0 0,0 0 0,42 0 0,-42 0 0,0 0 0,40 0 0,0 0 0,0 0 0,-11 0 0,8 0 0,-8 0 0,0 0 0,8 0 0,-18 7 1214,7-5-1214,1 5 0,-18-7 1803,15 0-1803,-17 0 1156,9 0-1156,0 0 513,-10 0-513,8 0 0,-17 0 0,7 0 0,0 0 0,-7 0 0,7 0 0,0 0 0,3 0 0,-1 0 0,8 0 0,-8 0 0,10 0 0,-10 0 0,8 0 0,-17 0 0,17 0 0,-17 0 0,7 0 0,0 0 0,-7 0 0,7 0 0,-9 0 0,-1 0 0,-7 0 0,6 0 0,-15 0 0,7 0 0,-9 0 0,0 0 0,9 0 0,-7 0 0,7 0 0,-9 0 0,1 0 0,-1 0 0,1 0 0,-8 0 0,-1 0 0,-7 0 0,-6 0 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5"/>
    </inkml:context>
    <inkml:brush xml:id="br0">
      <inkml:brushProperty name="width" value="0.07056" units="cm"/>
      <inkml:brushProperty name="height" value="0.07056" units="cm"/>
      <inkml:brushProperty name="color" value="#FFD966"/>
    </inkml:brush>
  </inkml:definitions>
  <inkml:trace contextRef="#ctx0" brushRef="#br0">0 0 24575,'15'0'0,"9"0"0,0 0 0,15 0 0,-7 0 0,1 0 0,-3 0 0,21 0 0,-13 0 0,43 0 0,-27 0 0,9 0 0,7 0 0,-25 0 0,25 0 0,-35 0 0,21 0 0,-21 0 0,15 0 0,-10 0 0,0 0 0,-7 0 0,5 0 0,-5 0 0,7 0 0,10 0 0,-8 0 0,17 7 0,-7-5 0,0 11 0,-3-12 0,-8 11 0,-1-10 0,-8 9 0,7-10 0,-7 4 0,1-5 0,5 0 0,-5 6 0,7-4 0,-7 4 0,5-6 0,-5 0 0,-1 5 0,7-4 0,-7 4 0,8-5 0,-7 0 0,5 6 0,-5-4 0,7 4 0,-7-1 0,5-4 0,-5 4 0,7-5 0,0 0 0,0 0 0,1 0 0,-1 0 0,0 0 0,0 0 0,0 0 0,1 0 0,-1 0 0,-8 0 0,-1 0 0,0 0 0,-6 0 0,13 0 0,-13 0 0,13 0 0,-5 0 0,-1 0 0,7 0 0,-15 0 0,15 0 0,-14 0 0,13 0 0,-13 0 0,13 0 0,-13 0 0,6 0 0,-1 0 0,-5 0 0,14 0 0,-14 0 0,13 0 0,-13 0 0,5 0 0,1 0 0,1 0 0,9 0 0,-1 0 0,0 0 0,0 0 0,0 0 0,10 0 0,1 0 0,1 0 0,7 0 0,-7 0 0,0 0 0,6 0 0,-15 0 0,7 0 0,-10 0 0,0 0 0,0 0 0,9 0 0,-6 0 0,6 0 0,1 0 0,2 0 0,0 0 0,6 0 0,-6 0 0,0 0 0,7 0 0,-16 0 0,6 0 0,-9 0 0,0 0 0,-7 0 0,5 0 0,-13 0 0,6 0 0,-8 0 0,0 0 0,0 0 0,0 0 0,0 0 0,-6 0 0,4 0 0,-4 0 0,0 0 0,5 0 0,-11 0 0,18 0 0,-10 0 0,19 0 0,-6 0 0,9 0 0,-9 0 0,16 0 0,-13 0 0,7 0 0,-4 0 0,-13 0 0,13 0 0,-13 0 0,0 0 0,-4 0 0,-9 0 0,3 0 0,-5 0 0,-1 0 0,1 0 0,0 0 0,-1 0 0,1 0 0,0 0 0,5 0 0,-4 0 0,11 0 0,-5 0 0,6 0 0,7 0 0,-5-5 0,6 4 0,-14-4 0,-1 5 0,-7 0 0,1 0 0,0 0 0,-1 0 0,-3-4 0,2 3 0,-4-2 0,5 3 0,0 0 0,7 0 0,27 0 0,-6-6 0,21 4 0,-26-4 0,-7 6 0,-9 0 0,-7 0 0,1 0 0,0 0 0,-5 0 0,-1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8:53:16.560"/>
    </inkml:context>
    <inkml:brush xml:id="br0">
      <inkml:brushProperty name="width" value="0.05" units="cm"/>
      <inkml:brushProperty name="height" value="0.05" units="cm"/>
      <inkml:brushProperty name="color" value="#FF0066"/>
    </inkml:brush>
  </inkml:definitions>
  <inkml:trace contextRef="#ctx0" brushRef="#br0">0 1 24575,'32'0'0,"9"23"0,-17-12 0,13 26 0,-16-22 0,8 12 0,-7-5 0,-2-1 0,-6 6 0,-1-12 0,1 11 0,0-4 0,6 6 0,-4 9 0,5-7 0,-6 7 0,5-9 0,3 0 0,-1 1 0,4-1 0,-10-6 0,3-3 0,1 1 0,-5-5 0,4 5 0,-6-8 0,0 1 0,0 0 0,0 0 0,0 0 0,-1 0 0,1-1 0,0 1 0,0 0 0,0 0 0,0 0 0,0 0 0,-1-1 0,1 1 0,-6 0 0,5 0 0,-5-1 0,0 1 0,4-6 0,-5-1 0,1-1 0,-1 2 0,-6 6 0,0-1 0,0 1 0,5 0 0,3-1 0,-1 1 0,5 7 0,-11-5 0,11 4 0,-10-6 0,3 0 0,1 0 0,-4-1 0,9-5 0,-10 4 0,4-4 0,-5 0 0,0-2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8:53:21.668"/>
    </inkml:context>
    <inkml:brush xml:id="br0">
      <inkml:brushProperty name="width" value="0.05" units="cm"/>
      <inkml:brushProperty name="height" value="0.05" units="cm"/>
      <inkml:brushProperty name="color" value="#FF0066"/>
    </inkml:brush>
  </inkml:definitions>
  <inkml:trace contextRef="#ctx0" brushRef="#br0">626 0 24575,'0'19'0,"0"13"0,0-9 0,0 7 0,0-3 0,0-6 0,0 8 0,0-1 0,0 0 0,0 1 0,0-1 0,0 1 0,0-8 0,0 6 0,0-6 0,0 1 0,0-2 0,0-1 0,0-4 0,0 5 0,0-8 0,0 8 0,0-5 0,0 12 0,0-13 0,0 6 0,0 0 0,0-6 0,0 6 0,0-7 0,0 0 0,-6-1 0,5 1 0,-5 0 0,6 0 0,0-1 0,0 0 0,0 0 0,0-11 0,-6-8 0,-1-7 0,-7-12 0,1 11 0,-7-12 0,-2 6 0,-7-8 0,-1-8 0,-7 6 0,6-6 0,-14 6 0,14 2 0,-6-1 0,9 8 0,-1-5 0,1 11 0,6-5 0,2 8 0,6-7 0,1 5 0,0-5 0,-1 0 0,1 5 0,-2-11 0,2 4 0,-1 0 0,0-5 0,0 13 0,7-6 0,-5 7 0,11 5 0,-5 3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12:05:49.06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12:05:49.832"/>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12:05:50.308"/>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12:05:51.439"/>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07T12:05:52.085"/>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26.401"/>
    </inkml:context>
    <inkml:brush xml:id="br0">
      <inkml:brushProperty name="width" value="0.035" units="cm"/>
      <inkml:brushProperty name="height" value="0.035" units="cm"/>
      <inkml:brushProperty name="color" value="#E71224"/>
    </inkml:brush>
  </inkml:definitions>
  <inkml:trace contextRef="#ctx0" brushRef="#br0">2214 279 24575,'-36'0'0,"-14"-8"0,6-1-9831,-15-9 8341,26 3 4308,-26-3-2818,14-6 1719,-26-4-1719,7 0 0,0-6 0,3 15 0,0 2 6784,8 2-6784,-19 4 0,9 2 0,-1-7 0,3 14 0,10-6 0,0 8 0,0 0 0,9 0 0,2 0 0,9 0 0,0 0 0,0 0 0,0 0 0,-9 0 0,7 0 0,1 0 0,3 0 0,5 0 0,-7 0 0,0 0 0,0 0 0,0 0 0,0 0 0,7 0 0,-5 0 0,6 0 0,-1 7 0,-5 1 0,13 6 0,-13 1 0,13 0 0,-6 7 0,0-6 0,5 6 0,-5 0 0,8-6 0,-2 13 0,2-14 0,5 7 0,-4-1 0,5-5 0,-7 13 0,0-6 0,-8 8 0,6 0 0,-6 9 0,0-7 0,5 6 0,-4-8 0,6 0 0,0 0 0,1 0 0,6-8 0,-5 6 0,12-13 0,-5 13 0,7-6 0,0 8 0,0-1 0,0 10 0,0-7 0,0 16 0,0-16 0,0 15 0,0-6 0,0 9 0,0-10 0,7-1 0,2-9 0,13 0 0,2 0 0,7-7 0,0 5 0,8-12 0,3 6 0,9-6 0,34 12-1294,-4 1 1294,-13-9 0,4 2 0,-5-1 0,-1-1 0,1-4 0,0 0 0,10 5 0,0-1 0,-17-5 0,-1 1 0,13 5 0,-1 0 0,-12-5 0,-2-1-254,0-1 0,-2 0 254,33 4 0,-3 0 0,-21-1 0,-3-8 0,-11-3 0,1-7 0,0 0 1259,10 0-1259,2 0 543,1 0-543,7 0 0,-8 0 0,1-15 0,7-5 0,-18-14 0,8-2 0,-18-5 0,8-5 0,-16 4 0,8-9 0,-19 18 0,0-16 0,-8 16 0,0-7 0,0 0 0,-7 7 0,-2-7 0,-7 9 0,0 0 0,0 0 0,0-9 0,0-2 0,0 0 0,0-7 0,-7 16 0,-1-7 0,-8 9 0,0-8 0,0 13 0,0-12 0,-5 14 0,3-7 0,-11 0 0,12 8 0,-12-6 0,13 13 0,-13-7 0,13 9 0,-13-2 0,13 2 0,-13-1 0,13 7 0,-14-6 0,14 6 0,-13-8 0,13 2 0,-13-1 0,12-7 0,-4 5 0,-2-12 0,7 5 0,-6 1 0,6-6 0,1 5 0,0 1 0,7 1 0,-5 8 0,5 6 0,-6-5 0,0 12 0,0-5 0,0 6 0,0 0 0,0 0 0,-1 0 0,1 0 0,0 0 0,1 0 0,6 0 0,1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37.338"/>
    </inkml:context>
    <inkml:brush xml:id="br0">
      <inkml:brushProperty name="width" value="0.035" units="cm"/>
      <inkml:brushProperty name="height" value="0.035" units="cm"/>
      <inkml:brushProperty name="color" value="#E71224"/>
    </inkml:brush>
  </inkml:definitions>
  <inkml:trace contextRef="#ctx0" brushRef="#br0">49 58 24575,'0'11'0,"0"-3"0,0 6 0,0-5 0,0 1 0,0-3 0,0 4 0,0-3 0,0-1 0,0-2 0,0 0 0,0 0 0,2-2 0,-2-3 0,2-6 0,-2 1 0,2-5 0,-1 4 0,1-4 0,-2 2 0,3-3 0,-3 2 0,3-1 0,-3 5 0,0-3 0,0 3 0,-4 2 0,1 1 0,-4 2 0,2 0 0,0 0 0,1 0 0,-1 0 0,0 0 0,1 0 0,1 2 0,-2-1 0,5 3 0,-4-3 0,3 3 0,-3-2 0,3 3 0,-1 0 0,0-1 0,3-1 0,0-1 0,4-2 0,0 0 0,-1 0 0,1-2 0,0 1 0,0-3 0,0 3 0,0-3 0,0 3 0,0-3 0,0 3 0,-1-3 0,1 3 0,0-1 0,0 0 0,0 2 0,-1-3 0,1 3 0,-2-2 0,1 2 0,-1-3 0,1 3 0,-1-2 0,-1 0 0,-6-1 0,1 1 0,-7 2 0,5 0 0,-5-2 0,5 2 0,0-5 0,2 3 0,3-3 0,0 0 0,0 0 0,0 1 0,0-1 0,0 1 0,0-1 0,0 0 0,0 1 0,0 3 0,-2 4 0,2 5 0,-5 2 0,2-2 0,1 1 0,-3-3 0,5 2 0,-2-4 0,2 1 0,-3 0 0,3 0 0,-2 0 0,2 0 0,0 0 0,0 0 0,0-1 0,0 1 0,0 0 0,0-1 0,0-1 0,0-1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40.447"/>
    </inkml:context>
    <inkml:brush xml:id="br0">
      <inkml:brushProperty name="width" value="0.035" units="cm"/>
      <inkml:brushProperty name="height" value="0.035" units="cm"/>
      <inkml:brushProperty name="color" value="#E71224"/>
    </inkml:brush>
  </inkml:definitions>
  <inkml:trace contextRef="#ctx0" brushRef="#br0">38 1 24575,'0'4'0,"0"1"0,0-1 0,0 1 0,0 0 0,0 0 0,0 0 0,0 0 0,0-1 0,0 1 0,0-1 0,0 1 0,0 0 0,0-1 0,0 1 0,0-1 0,0 1 0,0 0 0,0-1 0,0 1 0,0-1 0,0 1 0,0-1 0,0 1 0,0-1 0,2-1 0,-2-3 0,2-3 0,-2-4 0,0 2 0,0-2 0,0 2 0,0 1 0,0-1 0,0 0 0,-2 3 0,-1 0 0,-1 2 0,-1 0 0,0 0 0,1 0 0,-1 0 0,1 0 0,-1-2 0,3-1 0,0-1 0,4 1 0,0-1 0,3 4 0,0-3 0,0 3 0,0-2 0,-1 2 0,1-2 0,0 2 0,0 0 0,-1 0 0,1 0 0,0 0 0,-1 0 0,1 0 0,-1 0 0,1 0 0,-1 0 0,1 0 0,-1-2 0,-1 1 0,-1-1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48"/>
    </inkml:context>
    <inkml:brush xml:id="br0">
      <inkml:brushProperty name="width" value="0.05" units="cm"/>
      <inkml:brushProperty name="height" value="0.05" units="cm"/>
    </inkml:brush>
  </inkml:definitions>
  <inkml:trace contextRef="#ctx0" brushRef="#br0">0 0 24575,'0'0'0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43.282"/>
    </inkml:context>
    <inkml:brush xml:id="br0">
      <inkml:brushProperty name="width" value="0.035" units="cm"/>
      <inkml:brushProperty name="height" value="0.035" units="cm"/>
      <inkml:brushProperty name="color" value="#E71224"/>
    </inkml:brush>
  </inkml:definitions>
  <inkml:trace contextRef="#ctx0" brushRef="#br0">83 1 24575,'0'4'0,"0"4"0,0 0 0,0 0 0,0 0 0,0-1 0,0-1 0,0 1 0,0 0 0,0-1 0,0 1 0,0-2 0,0 0 0,0 0 0,0 0 0,0 0 0,0 0 0,0-1 0,0 1 0,0-1 0,0 1 0,0-1 0,0 1 0,-2-1 0,1 1 0,-1 0 0,2-4 0,-2-2 0,-1-4 0,-2 0 0,0 3 0,0-3 0,1 5 0,-1-3 0,2 1 0,-1 2 0,3-5 0,-3 5 0,3-5 0,-3 3 0,2-1 0,-1-1 0,1 1 0,0 0 0,1-1 0,-3 3 0,3-3 0,-3 3 0,1-3 0,-1 3 0,-1-1 0,4 2 0,4 0 0,2 0 0,4 0 0,-3 0 0,1 0 0,-2 0 0,0 0 0,0 0 0,-1 0 0,1 0 0,0 0 0,0 0 0,-1 0 0,1 0 0,0 0 0,-1 0 0,1 0 0,-1 0 0,1 0 0,-1 0 0,1 0 0,0 0 0,-1 0 0,1 0 0,-1 0 0,1 0 0,-1 0 0,1 0 0,-3 0 0,0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45.145"/>
    </inkml:context>
    <inkml:brush xml:id="br0">
      <inkml:brushProperty name="width" value="0.035" units="cm"/>
      <inkml:brushProperty name="height" value="0.035" units="cm"/>
      <inkml:brushProperty name="color" value="#E71224"/>
    </inkml:brush>
  </inkml:definitions>
  <inkml:trace contextRef="#ctx0" brushRef="#br0">11 0 24575,'0'8'0,"0"-3"0,0 2 0,0-2 0,0 3 0,0-3 0,0 5 0,0-4 0,0 2 0,0-4 0,0 1 0,0 0 0,0 0 0,0 0 0,0 0 0,0-1 0,0 1 0,0 0 0,0 0 0,0-1 0,0 1 0,0 0 0,0-1 0,0 1 0,-3-2 0,3 1 0,-2-1 0,2 2 0,0-1 0,0 1 0,-2 0 0,1 0 0,-1-1 0,2 1 0,0 0 0,0-3 0,0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47.667"/>
    </inkml:context>
    <inkml:brush xml:id="br0">
      <inkml:brushProperty name="width" value="0.035" units="cm"/>
      <inkml:brushProperty name="height" value="0.035" units="cm"/>
      <inkml:brushProperty name="color" value="#E71224"/>
    </inkml:brush>
  </inkml:definitions>
  <inkml:trace contextRef="#ctx0" brushRef="#br0">0 5 24575,'7'0'0,"2"0"0,2 0 0,2 0 0,-2 0 0,-1 0 0,-6 0 0,1 0 0,0 0 0,0 0 0,0 0 0,0 0 0,0 0 0,-1 0 0,1 0 0,-1 0 0,1 0 0,-1 0 0,1 0 0,-3-2 0,3 2 0,-3-3 0,3 3 0,-2 0 0,-1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49.298"/>
    </inkml:context>
    <inkml:brush xml:id="br0">
      <inkml:brushProperty name="width" value="0.035" units="cm"/>
      <inkml:brushProperty name="height" value="0.035" units="cm"/>
      <inkml:brushProperty name="color" value="#E71224"/>
    </inkml:brush>
  </inkml:definitions>
  <inkml:trace contextRef="#ctx0" brushRef="#br0">1 0 24575,'0'11'0,"0"-5"0,0 7 0,0-5 0,0 0 0,0 2 0,0-1 0,0-1 0,0 2 0,0-5 0,0 3 0,0-3 0,0 0 0,0-1 0,0 1 0,0 0 0,0 0 0,0 0 0,0-1 0,0-1 0,0-1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0:50.841"/>
    </inkml:context>
    <inkml:brush xml:id="br0">
      <inkml:brushProperty name="width" value="0.035" units="cm"/>
      <inkml:brushProperty name="height" value="0.035" units="cm"/>
      <inkml:brushProperty name="color" value="#E71224"/>
    </inkml:brush>
  </inkml:definitions>
  <inkml:trace contextRef="#ctx0" brushRef="#br0">1 1 24575,'9'0'0,"-1"0"0,2 0 0,-2 0 0,0 0 0,0 0 0,-1 0 0,1 0 0,1 0 0,1 0 0,-5 0 0,3 0 0,-3 0 0,0 0 0,2 0 0,-1 0 0,1 0 0,-2 0 0,0 0 0,0 0 0,0 0 0,-1 0 0,1 0 0,0 0 0,0 0 0,-1 0 0,-1 0 0,-1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06"/>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07"/>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08"/>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09"/>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0"/>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49"/>
    </inkml:context>
    <inkml:brush xml:id="br0">
      <inkml:brushProperty name="width" value="0.05" units="cm"/>
      <inkml:brushProperty name="height" value="0.05" units="cm"/>
    </inkml:brush>
  </inkml:definitions>
  <inkml:trace contextRef="#ctx0" brushRef="#br0">1 1 24575,'0'0'0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1"/>
    </inkml:context>
    <inkml:brush xml:id="br0">
      <inkml:brushProperty name="width" value="0.035" units="cm"/>
      <inkml:brushProperty name="height" value="0.035" units="cm"/>
      <inkml:brushProperty name="color" value="#E71224"/>
    </inkml:brush>
  </inkml:definitions>
  <inkml:trace contextRef="#ctx0" brushRef="#br0">49 58 24575,'0'11'0,"0"-3"0,0 6 0,0-5 0,0 1 0,0-3 0,0 4 0,0-3 0,0-1 0,0-2 0,0 0 0,0 0 0,2-2 0,-2-3 0,2-6 0,-2 1 0,2-5 0,-1 4 0,1-4 0,-2 2 0,3-3 0,-3 2 0,3-1 0,-3 5 0,0-3 0,0 3 0,-4 2 0,1 1 0,-4 2 0,2 0 0,0 0 0,1 0 0,-1 0 0,0 0 0,1 0 0,1 2 0,-2-1 0,5 3 0,-4-3 0,3 3 0,-3-2 0,3 3 0,-1 0 0,0-1 0,3-1 0,0-1 0,4-2 0,0 0 0,-1 0 0,1-2 0,0 1 0,0-3 0,0 3 0,0-3 0,0 3 0,0-3 0,0 3 0,-1-3 0,1 3 0,0-1 0,0 0 0,0 2 0,-1-3 0,1 3 0,-2-2 0,1 2 0,-1-3 0,1 3 0,-1-2 0,-1 0 0,-6-1 0,1 1 0,-7 2 0,5 0 0,-5-2 0,5 2 0,0-5 0,2 3 0,3-3 0,0 0 0,0 0 0,0 1 0,0-1 0,0 1 0,0-1 0,0 0 0,0 1 0,0 3 0,-2 4 0,2 5 0,-5 2 0,2-2 0,1 1 0,-3-3 0,5 2 0,-2-4 0,2 1 0,-3 0 0,3 0 0,-2 0 0,2 0 0,0 0 0,0 0 0,0-1 0,0 1 0,0 0 0,0-1 0,0-1 0,0-1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2"/>
    </inkml:context>
    <inkml:brush xml:id="br0">
      <inkml:brushProperty name="width" value="0.035" units="cm"/>
      <inkml:brushProperty name="height" value="0.035" units="cm"/>
      <inkml:brushProperty name="color" value="#E71224"/>
    </inkml:brush>
  </inkml:definitions>
  <inkml:trace contextRef="#ctx0" brushRef="#br0">38 1 24575,'0'4'0,"0"1"0,0-1 0,0 1 0,0 0 0,0 0 0,0 0 0,0 0 0,0-1 0,0 1 0,0-1 0,0 1 0,0 0 0,0-1 0,0 1 0,0-1 0,0 1 0,0 0 0,0-1 0,0 1 0,0-1 0,0 1 0,0-1 0,0 1 0,0-1 0,2-1 0,-2-3 0,2-3 0,-2-4 0,0 2 0,0-2 0,0 2 0,0 1 0,0-1 0,0 0 0,-2 3 0,-1 0 0,-1 2 0,-1 0 0,0 0 0,1 0 0,-1 0 0,1 0 0,-1-2 0,3-1 0,0-1 0,4 1 0,0-1 0,3 4 0,0-3 0,0 3 0,0-2 0,-1 2 0,1-2 0,0 2 0,0 0 0,-1 0 0,1 0 0,0 0 0,-1 0 0,1 0 0,-1 0 0,1 0 0,-1 0 0,1 0 0,-1-2 0,-1 1 0,-1-1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3"/>
    </inkml:context>
    <inkml:brush xml:id="br0">
      <inkml:brushProperty name="width" value="0.035" units="cm"/>
      <inkml:brushProperty name="height" value="0.035" units="cm"/>
      <inkml:brushProperty name="color" value="#E71224"/>
    </inkml:brush>
  </inkml:definitions>
  <inkml:trace contextRef="#ctx0" brushRef="#br0">83 1 24575,'0'4'0,"0"4"0,0 0 0,0 0 0,0 0 0,0-1 0,0-1 0,0 1 0,0 0 0,0-1 0,0 1 0,0-2 0,0 0 0,0 0 0,0 0 0,0 0 0,0 0 0,0-1 0,0 1 0,0-1 0,0 1 0,0-1 0,0 1 0,-2-1 0,1 1 0,-1 0 0,2-4 0,-2-2 0,-1-4 0,-2 0 0,0 3 0,0-3 0,1 5 0,-1-3 0,2 1 0,-1 2 0,3-5 0,-3 5 0,3-5 0,-3 3 0,2-1 0,-1-1 0,1 1 0,0 0 0,1-1 0,-3 3 0,3-3 0,-3 3 0,1-3 0,-1 3 0,-1-1 0,4 2 0,4 0 0,2 0 0,4 0 0,-3 0 0,1 0 0,-2 0 0,0 0 0,0 0 0,-1 0 0,1 0 0,0 0 0,0 0 0,-1 0 0,1 0 0,0 0 0,-1 0 0,1 0 0,-1 0 0,1 0 0,-1 0 0,1 0 0,0 0 0,-1 0 0,1 0 0,-1 0 0,1 0 0,-1 0 0,1 0 0,-3 0 0,0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4"/>
    </inkml:context>
    <inkml:brush xml:id="br0">
      <inkml:brushProperty name="width" value="0.035" units="cm"/>
      <inkml:brushProperty name="height" value="0.035" units="cm"/>
      <inkml:brushProperty name="color" value="#E71224"/>
    </inkml:brush>
  </inkml:definitions>
  <inkml:trace contextRef="#ctx0" brushRef="#br0">11 0 24575,'0'8'0,"0"-3"0,0 2 0,0-2 0,0 3 0,0-3 0,0 5 0,0-4 0,0 2 0,0-4 0,0 1 0,0 0 0,0 0 0,0 0 0,0 0 0,0-1 0,0 1 0,0 0 0,0 0 0,0-1 0,0 1 0,0 0 0,0-1 0,0 1 0,-3-2 0,3 1 0,-2-1 0,2 2 0,0-1 0,0 1 0,-2 0 0,1 0 0,-1-1 0,2 1 0,0 0 0,0-3 0,0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5"/>
    </inkml:context>
    <inkml:brush xml:id="br0">
      <inkml:brushProperty name="width" value="0.035" units="cm"/>
      <inkml:brushProperty name="height" value="0.035" units="cm"/>
      <inkml:brushProperty name="color" value="#E71224"/>
    </inkml:brush>
  </inkml:definitions>
  <inkml:trace contextRef="#ctx0" brushRef="#br0">0 5 24575,'7'0'0,"2"0"0,2 0 0,2 0 0,-2 0 0,-1 0 0,-6 0 0,1 0 0,0 0 0,0 0 0,0 0 0,0 0 0,0 0 0,-1 0 0,1 0 0,-1 0 0,1 0 0,-1 0 0,1 0 0,-3-2 0,3 2 0,-3-3 0,3 3 0,-2 0 0,-1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6"/>
    </inkml:context>
    <inkml:brush xml:id="br0">
      <inkml:brushProperty name="width" value="0.035" units="cm"/>
      <inkml:brushProperty name="height" value="0.035" units="cm"/>
      <inkml:brushProperty name="color" value="#E71224"/>
    </inkml:brush>
  </inkml:definitions>
  <inkml:trace contextRef="#ctx0" brushRef="#br0">1 0 24575,'0'11'0,"0"-5"0,0 7 0,0-5 0,0 0 0,0 2 0,0-1 0,0-1 0,0 2 0,0-5 0,0 3 0,0-3 0,0 0 0,0-1 0,0 1 0,0 0 0,0 0 0,0 0 0,0-1 0,0-1 0,0-1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1:44.917"/>
    </inkml:context>
    <inkml:brush xml:id="br0">
      <inkml:brushProperty name="width" value="0.035" units="cm"/>
      <inkml:brushProperty name="height" value="0.035" units="cm"/>
      <inkml:brushProperty name="color" value="#E71224"/>
    </inkml:brush>
  </inkml:definitions>
  <inkml:trace contextRef="#ctx0" brushRef="#br0">1 1 24575,'9'0'0,"-1"0"0,2 0 0,-2 0 0,0 0 0,0 0 0,-1 0 0,1 0 0,1 0 0,1 0 0,-5 0 0,3 0 0,-3 0 0,0 0 0,2 0 0,-1 0 0,1 0 0,-2 0 0,0 0 0,0 0 0,0 0 0,-1 0 0,1 0 0,0 0 0,0 0 0,-1 0 0,-1 0 0,-1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1:52:38.268"/>
    </inkml:context>
    <inkml:brush xml:id="br0">
      <inkml:brushProperty name="width" value="0.1" units="cm"/>
      <inkml:brushProperty name="height" value="0.1" units="cm"/>
      <inkml:brushProperty name="color" value="#5B2D90"/>
    </inkml:brush>
  </inkml:definitions>
  <inkml:trace contextRef="#ctx0" brushRef="#br0">3624 130 24575,'-45'0'0,"-1"0"0,-1 1 0,-4-2 0,-14-2 0,-4-3-1600,-11 1 1,-2-2 1599,6-4 0,-1 0 0,19 7 0,-1 0 0,3-1 0,-14-4 0,3 1 0,5 6 0,-1 1-748,8-4 0,-3-3 0,1 2 748,-16 5 0,-2 0 0,14-5 0,-3-3 0,1 4 0,5 3 0,0 2 0,3 0 0,-10-6 0,-1 2-140,-11 3 0,0 2 140,18-1 0,2 0 0,-7 0 0,2 0-294,14 0 0,2 0 294,-3 0 0,0 0 0,-26 0 0,30 0 0,-1 0 0,-27 0 1069,2 0-1069,7 0 0,1 0 2410,13 0-2410,-2 0 1778,18 0-1778,-5 6 806,7 2-806,0 5 248,0 0-248,5-5 0,-3 4 0,3-5 0,-6 1 0,1 3 0,0-9 0,0 10 0,0-4 0,5-1 0,2 4 0,5-9 0,0 8 0,6-9 0,-5 10 0,9-5 0,-3 2 0,3 1 0,2-3 0,-1 4 0,4 1 0,-2-5 0,6 4 0,-7-9 0,6 9 0,-1-5 0,3 6 0,0-5 0,0-2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68"/>
    </inkml:context>
    <inkml:brush xml:id="br0">
      <inkml:brushProperty name="width" value="0.05" units="cm"/>
      <inkml:brushProperty name="height" value="0.05" units="cm"/>
    </inkml:brush>
  </inkml:definitions>
  <inkml:trace contextRef="#ctx0" brushRef="#br0">0 2953 24575,'30'-22'0,"-7"-2"0,16 1 0,3-2 0,7-18 0,5 6 0,4 0 0,-21 7 0,1 2-1101,18-5 0,1 0 1101,-16 4 0,-2 3 0,-1 5 0,-1 0-155,1-6 1,-1 0 154,21-12 0,-20 12 0,0 1 0,-7 6 0,-2 1 0,1-3 0,-2 0-74,23-7 74,-3-6 0,-1 6 0,-9 0 0,0 3 0,-1-1 1594,-7 7-1594,15-9 906,-7 3-906,-1 4 85,7-6-85,-12 3 0,10 3 0,-11-4 0,11 5 0,-12 2 0,7-7 0,6-2 0,-1-7 0,17-1 0,-30 14 0,0 0 0,7-2 0,2 0-2317,6-9 0,2-1 2317,4-2 0,2 1 0,3-1 0,2-1 0,-1-2 0,0-1 0,1 4 0,-2 0 0,3-5 0,-2 1 0,-15 10 0,1-1-450,-2 2 0,3-4 1,-5 7 449,19-12 0,-2-1 0,0-1 0,-20 19 0,-1 0 0,4-6 0,2-3 0,9-2 0,-3 0 0,-15 11 0,0 1 0,3-6 0,-1 3 0,2 1 0,-5-2 0,-2 5 0,-5 4 4239,4-2-4239,-4 3 1744,1-4-1744,2 0 0,-3 0 0,6-1 0,-7 2 0,6-2 0,-11 6 0,10-5 0,-9 6 0,8-7 0,-2 2 0,4-2 0,-6 1 0,5 0 0,-9 2 0,3-2 0,-4 2 0,4-2 0,-4 2 0,5-1 0,0 4 0,-5-3 0,5 3 0,0-5 0,-5 6 0,10-6 0,-10 5 0,5-1 0,-6 3 0,0-1 0,0 3 0,-3-2 0,2 3 0,-8 1 0,9-1 0,-8 1 0,2 0 0,-3 0 0,0 1 0,0 2 0,0-2 0,0 2 0,-1 0 0,1-1 0,-1 4 0,-1-5 0,0 5 0,-4-2 0,2 3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69"/>
    </inkml:context>
    <inkml:brush xml:id="br0">
      <inkml:brushProperty name="width" value="0.05" units="cm"/>
      <inkml:brushProperty name="height" value="0.05" units="cm"/>
    </inkml:brush>
  </inkml:definitions>
  <inkml:trace contextRef="#ctx0" brushRef="#br0">90 25 24575,'-12'0'0,"3"0"0,-4-3 0,5 2 0,-2-1 0,4 2 0,0 0 0,0 0 0,0 0 0,2 2 0,2 2 0,-1-1 0,2 3 0,-2-2 0,3 3 0,0-1 0,0 0 0,2 0 0,2-3 0,2 0 0,1-3 0,-1 0 0,1 3 0,0-2 0,0 2 0,-1-3 0,1 3 0,0-2 0,0 2 0,-1-3 0,1 0 0,-1 0 0,1 0 0,-1 0 0,0 0 0,1-3 0,-4-1 0,3-3 0,-2 1 0,-1 0 0,0-1 0,-3 1 0,0 0 0,0 0 0,0 0 0,0 0 0,-3 0 0,-1 2 0,1-1 0,-3 4 0,2-2 0,-2 3 0,-2 0 0,1 0 0,1 0 0,-1 0 0,1 0 0,-1 0 0,0 0 0,0 0 0,2 0 0,1 2 0,1 5 0,3 0 0,0 3 0,0-4 0,0 1 0,0 0 0,0-1 0,0 0 0,0-3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0"/>
    </inkml:context>
    <inkml:brush xml:id="br0">
      <inkml:brushProperty name="width" value="0.05" units="cm"/>
      <inkml:brushProperty name="height" value="0.05" units="cm"/>
    </inkml:brush>
  </inkml:definitions>
  <inkml:trace contextRef="#ctx0" brushRef="#br0">1 1 24575,'0'0'0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0"/>
    </inkml:context>
    <inkml:brush xml:id="br0">
      <inkml:brushProperty name="width" value="0.09701" units="cm"/>
      <inkml:brushProperty name="height" value="0.09701" units="cm"/>
      <inkml:brushProperty name="color" value="#7030A0"/>
    </inkml:brush>
  </inkml:definitions>
  <inkml:trace contextRef="#ctx0" brushRef="#br0">0 597 24575,'6'0'0,"4"-4"0,2 3 0,1-6 0,2 3 0,-3-4 0,4 4 0,0-3 0,0 2 0,-4-2 0,4-1 0,-4 1 0,0-1 0,2 0 0,-5 4 0,1-2 0,2 1 0,-5-2 0,8 0 0,-6-1 0,5 4 0,-6-2 0,8 2 0,-9-3 0,8-1 0,-6 4 0,5-3 0,-2 0 0,3 2 0,0-5 0,-2 6 0,1-3 0,-2-1 0,4 0 0,1 0 0,-1 0 0,0 3 0,0-2 0,0 3 0,1-5 0,-1 2 0,6-2 0,-5 1 0,10-2 0,-4 1 0,12-1 0,-5 1 0,11-1 0,-11-4 0,12 2 0,-6-2 0,7 3 0,0 0 0,0-5 0,8 4 0,-6-4 0,13 5 0,-13 0 0,6-1 0,0 1 0,-6-4 0,5 7 0,2-8 0,-8 11 0,7-6 0,-15 0 0,6 0 0,-6 6 0,1 1 0,5-1 0,-13 3 0,13-3 0,-6 1 0,20 3 0,-10-4 0,10 0 0,-13 4 0,-6-4 0,-3 5 0,-6-4 0,1 3 0,-1-3 0,0 4 0,-4 0 0,2 0 0,-2 0 0,4 0 0,0 0 0,7 0 0,-5 0 0,5 0 0,-1 0 0,3 0 0,-1 0 0,-1 0 0,-7 0 0,0 0 0,-4 0 0,-3 0 0,-5 0 0,0 0 0,-4 0 0,3 0 0,0 0 0,-2 0 0,5 0 0,-10 0 0,7 0 0,-7 0 0,8 0 0,-9 0 0,4 0 0,-4 0 0,0 0 0,-1 0 0,1 0 0,0 0 0,-1 0 0,0 0 0,1 0 0,-1 0 0,1 0 0,0 0 0,4 0 0,1 0 0,4 0 0,5 0 0,-3 0 0,16 0 0,-9 0 0,10 0 0,-12 0 0,-2 0 0,-9 0 0,4 0 0,-8 0 0,3 0 0,-5 0 0,1 3 0,-1-2 0,1 1 0,-1-2 0,0 0 0,-1 0 0,2 0 0,-1 0 0,0 0 0,-3 3 0,0 1 0,-1-2 0,2 1 0,2-3 0,0 0 0,-1 0 0,-3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1"/>
    </inkml:context>
    <inkml:brush xml:id="br0">
      <inkml:brushProperty name="width" value="0.09701" units="cm"/>
      <inkml:brushProperty name="height" value="0.09701" units="cm"/>
      <inkml:brushProperty name="color" value="#FFD966"/>
    </inkml:brush>
  </inkml:definitions>
  <inkml:trace contextRef="#ctx0" brushRef="#br0">1 1666 24575,'27'-17'0,"2"-1"0,4-2 0,8-11 0,1-1 0,-5 9 0,1 0-634,4-9 1,-3 1 633,8-2 0,-19 12 0,0-2 0,6-2 0,-2-1 0,19-18 0,-23 22 0,-1-1 0,16-24 0,5 10 0,1-10 0,-2 9 0,2-9 0,-1 10 0,1-5 413,-9 8-413,0 0 0,-8 2 210,-2 6-210,2-5 0,-3 10 0,-4-8 644,5 4-644,-10-4 0,11-3 0,-5 2 0,7-3 0,0-6 0,0 5 0,-4-10 0,9 3 0,-14 3 0,7 7 0,-17 9 0,-4 11 0,2-5 0,-4 8 0,3-3 0,-4 8 0,0-4 0,0 4 0,-1-3 0,0-2 0,1 2 0,0-4 0,5-3 0,5-4 0,15-8 0,-1 4 0,8-12 0,-4 11 0,-8-2 0,6 9 0,-16 3 0,5 4 0,-10 0 0,-1 1 0,-4 3 0,0-2 0,-1 5 0,1-4 0,-1 4 0,1-3 0,0 4 0,-3-2 0,2 1 0,-5-2 0,2 3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2"/>
    </inkml:context>
    <inkml:brush xml:id="br0">
      <inkml:brushProperty name="width" value="0.025" units="cm"/>
      <inkml:brushProperty name="height" value="0.025" units="cm"/>
      <inkml:brushProperty name="color" value="#F6630D"/>
    </inkml:brush>
  </inkml:definitions>
  <inkml:trace contextRef="#ctx0" brushRef="#br0">12 33 24575,'8'30'0,"3"-6"0,7 12 0,-1-13 0,0-1 0,0-6 0,-5 0 0,0 1 0,-1-1 0,-1 0 0,2 0 0,-5 1 0,1-5 0,0 3 0,-1-7 0,1 7 0,-1-7 0,0 7 0,1-3 0,-1 0 0,2 4 0,-3-8 0,2 7 0,-1-7 0,1 7 0,-2-7 0,6 3 0,-3 1 0,1-4 0,-2 3 0,-1 0 0,0-3 0,1 3 0,-2-4 0,1 0 0,0 0 0,0-1 0,0 1 0,0 0 0,-1 0 0,-2 1 0,2-5 0,-5 3 0,5-5 0,-5 5 0,4-3 0,-2 4 0,4-1 0,-5 0 0,4-3 0,-5-3 0,2-3 0,-3-8 0,0-1 0,4-4 0,1-6 0,4-1 0,0-5 0,6-7 0,-5 6 0,9-7 0,-4 8 0,-1 5 0,4-4 0,-9 10 0,4-5 0,-1 9 0,-3-2 0,1 7 0,-2-3 0,-2 4 0,1 0 0,-3 0 0,2 1 0,-2-5 0,4-1 0,-1 0 0,0-2 0,0 6 0,1-3 0,-2 4 0,1 3 0,0-2 0,0 5 0,-4-5 0,3 3 0,-3-3 0,6-7 0,-2 5 0,0-5 0,-1 6 0,-6 0 0,6 4 0,-5-3 0,2 3 0,-3-4 0,2 5 0,0-4 0,1 2 0,-1-3 0,-1 1 0,5 0 0,-5-1 0,0 4 0,-8 0 0,-4 3 0,-4 0 0,-7 0 0,-1 0 0,-5 0 0,-1 0 0,1 4 0,-1-2 0,0 2 0,1-4 0,5 0 0,-4 0 0,4 0 0,-18 4 0,15-3 0,-14 3 0,23-4 0,-11 0 0,10 0 0,-3 0 0,5 0 0,-1 0 0,5 0 0,-2 0 0,5 4 0,-6-4 0,7 3 0,-7-3 0,7 0 0,-3 0 0,4 0 0,0 0 0,0 4 0,1-4 0,-1 3 0,0-3 0,0 0 0,-1 0 0,2 0 0,-1 0 0,1 0 0,-1 0 0,0 0 0,0 0 0,0 0 0,1 0 0,0 0 0,3 0 0,0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3"/>
    </inkml:context>
    <inkml:brush xml:id="br0">
      <inkml:brushProperty name="width" value="0.05" units="cm"/>
      <inkml:brushProperty name="height" value="0.05" units="cm"/>
    </inkml:brush>
  </inkml:definitions>
  <inkml:trace contextRef="#ctx0" brushRef="#br0">0 0 24575,'0'0'0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4"/>
    </inkml:context>
    <inkml:brush xml:id="br0">
      <inkml:brushProperty name="width" value="0.05" units="cm"/>
      <inkml:brushProperty name="height" value="0.05" units="cm"/>
    </inkml:brush>
  </inkml:definitions>
  <inkml:trace contextRef="#ctx0" brushRef="#br0">1 1 24575,'0'0'0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5"/>
    </inkml:context>
    <inkml:brush xml:id="br0">
      <inkml:brushProperty name="width" value="0.05" units="cm"/>
      <inkml:brushProperty name="height" value="0.05" units="cm"/>
    </inkml:brush>
  </inkml:definitions>
  <inkml:trace contextRef="#ctx0" brushRef="#br0">1 1 24575,'0'0'0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6"/>
    </inkml:context>
    <inkml:brush xml:id="br0">
      <inkml:brushProperty name="width" value="0.05" units="cm"/>
      <inkml:brushProperty name="height" value="0.05" units="cm"/>
    </inkml:brush>
  </inkml:definitions>
  <inkml:trace contextRef="#ctx0" brushRef="#br0">0 0 24575,'0'0'0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7"/>
    </inkml:context>
    <inkml:brush xml:id="br0">
      <inkml:brushProperty name="width" value="0.05" units="cm"/>
      <inkml:brushProperty name="height" value="0.05" units="cm"/>
    </inkml:brush>
  </inkml:definitions>
  <inkml:trace contextRef="#ctx0" brushRef="#br0">0 0 24575,'0'0'0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8"/>
    </inkml:context>
    <inkml:brush xml:id="br0">
      <inkml:brushProperty name="width" value="0.05" units="cm"/>
      <inkml:brushProperty name="height" value="0.05" units="cm"/>
    </inkml:brush>
  </inkml:definitions>
  <inkml:trace contextRef="#ctx0" brushRef="#br0">0 1 24575,'0'0'0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79"/>
    </inkml:context>
    <inkml:brush xml:id="br0">
      <inkml:brushProperty name="width" value="0.05" units="cm"/>
      <inkml:brushProperty name="height" value="0.05" units="cm"/>
    </inkml:brush>
  </inkml:definitions>
  <inkml:trace contextRef="#ctx0" brushRef="#br0">1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1"/>
    </inkml:context>
    <inkml:brush xml:id="br0">
      <inkml:brushProperty name="width" value="0.05" units="cm"/>
      <inkml:brushProperty name="height" value="0.05" units="cm"/>
    </inkml:brush>
  </inkml:definitions>
  <inkml:trace contextRef="#ctx0" brushRef="#br0">0 0 24575,'0'0'0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0"/>
    </inkml:context>
    <inkml:brush xml:id="br0">
      <inkml:brushProperty name="width" value="0.05" units="cm"/>
      <inkml:brushProperty name="height" value="0.05" units="cm"/>
    </inkml:brush>
  </inkml:definitions>
  <inkml:trace contextRef="#ctx0" brushRef="#br0">1 0 24575,'0'0'0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1"/>
    </inkml:context>
    <inkml:brush xml:id="br0">
      <inkml:brushProperty name="width" value="0.05" units="cm"/>
      <inkml:brushProperty name="height" value="0.05" units="cm"/>
    </inkml:brush>
  </inkml:definitions>
  <inkml:trace contextRef="#ctx0" brushRef="#br0">1 1 24575,'0'0'0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2"/>
    </inkml:context>
    <inkml:brush xml:id="br0">
      <inkml:brushProperty name="width" value="0.05" units="cm"/>
      <inkml:brushProperty name="height" value="0.05" units="cm"/>
    </inkml:brush>
  </inkml:definitions>
  <inkml:trace contextRef="#ctx0" brushRef="#br0">0 1 24575,'0'0'0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3"/>
    </inkml:context>
    <inkml:brush xml:id="br0">
      <inkml:brushProperty name="width" value="0.05" units="cm"/>
      <inkml:brushProperty name="height" value="0.05" units="cm"/>
    </inkml:brush>
  </inkml:definitions>
  <inkml:trace contextRef="#ctx0" brushRef="#br0">1 0 24575,'0'0'0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4"/>
    </inkml:context>
    <inkml:brush xml:id="br0">
      <inkml:brushProperty name="width" value="0.05" units="cm"/>
      <inkml:brushProperty name="height" value="0.05" units="cm"/>
    </inkml:brush>
  </inkml:definitions>
  <inkml:trace contextRef="#ctx0" brushRef="#br0">1 0 24575,'0'0'0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5"/>
    </inkml:context>
    <inkml:brush xml:id="br0">
      <inkml:brushProperty name="width" value="0.05" units="cm"/>
      <inkml:brushProperty name="height" value="0.05" units="cm"/>
    </inkml:brush>
  </inkml:definitions>
  <inkml:trace contextRef="#ctx0" brushRef="#br0">0 1 24575,'0'0'0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6"/>
    </inkml:context>
    <inkml:brush xml:id="br0">
      <inkml:brushProperty name="width" value="0.05" units="cm"/>
      <inkml:brushProperty name="height" value="0.05" units="cm"/>
    </inkml:brush>
  </inkml:definitions>
  <inkml:trace contextRef="#ctx0" brushRef="#br0">0 1 24575,'0'0'0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7"/>
    </inkml:context>
    <inkml:brush xml:id="br0">
      <inkml:brushProperty name="width" value="0.05" units="cm"/>
      <inkml:brushProperty name="height" value="0.05" units="cm"/>
    </inkml:brush>
  </inkml:definitions>
  <inkml:trace contextRef="#ctx0" brushRef="#br0">0 0 24575,'0'0'0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8"/>
    </inkml:context>
    <inkml:brush xml:id="br0">
      <inkml:brushProperty name="width" value="0.05" units="cm"/>
      <inkml:brushProperty name="height" value="0.05" units="cm"/>
    </inkml:brush>
  </inkml:definitions>
  <inkml:trace contextRef="#ctx0" brushRef="#br0">0 0 24575,'0'0'0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89"/>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9T10:45:19.298"/>
    </inkml:context>
    <inkml:brush xml:id="br0">
      <inkml:brushProperty name="width" value="0.05" units="cm"/>
      <inkml:brushProperty name="height" value="0.05" units="cm"/>
      <inkml:brushProperty name="color" value="#FF0066"/>
    </inkml:brush>
  </inkml:definitions>
  <inkml:trace contextRef="#ctx0" brushRef="#br0">1 0 24575,'44'0'0,"15"0"0,1 0 0,23 0 0,-23 0 0,23 0 0,-23 0 0,23 0 0,-10 0 0,14 0 0,-1 0 0,-24 0 0,6 0 0,-22 0 0,10 0 0,1 0 0,0 0 0,0 0 0,-11 0 0,-3 0 0,-10 8 0,10-7 0,-8 7 0,8-8 0,-10 0 0,-1 0 0,1 0 0,-1 7 0,1-5 0,-1 5 0,1-7 0,-1 0 0,1 0 0,-1 0 0,1 0 0,-1 0 0,1 7 0,-1-5 0,1 5 0,-1-7 0,1 0 0,-1 0 0,1 7 0,-1-5 0,1 5 0,-1-7 0,1 0 0,-1 0 0,11 0 0,-7 0 0,18 0 0,-19 0 0,19 0 0,-19 0 0,19 0 0,-8 8 0,0-5 0,8 5 0,-8-8 0,11 0 0,0 0 0,0 0 0,-1 0 0,14 0 0,29 0 0,-6 0-259,-37 0 1,-1 0 258,18 0 0,11 0 0,-24 0 0,10 0 0,-14 0 0,1 0 0,-11 0 0,-3 0 0,-10 0 0,-1 0 0,-7 0 517,5 0-517,-6 0 0,0 0 0,7 0 0,-16 0 0,16 0 0,-7 0 0,0 0 0,6 0 0,-6 0 0,0 0 0,7 0 0,-7 0 0,8 0 0,1 0 0,10 0 0,3 0 0,11 0 0,13 0 0,3 0 0,14-10 0,-1 8 0,-13-8 0,10 10 0,-33 0 0,17 0 0,-32-7 0,0 5 0,-13-5 0,-8 7 0,-1 0 0,1 0 0,-1 0 0,1 0 0,-1 0 0,0 0 0,-1 0 0,0 0 0,-5-6 0,3 4 0,-8-4 0,3 6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2"/>
    </inkml:context>
    <inkml:brush xml:id="br0">
      <inkml:brushProperty name="width" value="0.05" units="cm"/>
      <inkml:brushProperty name="height" value="0.05" units="cm"/>
    </inkml:brush>
  </inkml:definitions>
  <inkml:trace contextRef="#ctx0" brushRef="#br0">0 0 24575,'0'0'0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0"/>
    </inkml:context>
    <inkml:brush xml:id="br0">
      <inkml:brushProperty name="width" value="0.05" units="cm"/>
      <inkml:brushProperty name="height" value="0.05" units="cm"/>
    </inkml:brush>
  </inkml:definitions>
  <inkml:trace contextRef="#ctx0" brushRef="#br0">25 6250 24575,'0'-51'0,"0"8"-1967,0-1 1,0-16 0,0-9 0,0 1 0,0 6 1469,0-5 1,0 3-1,0-6 529,0 13 1,0-6-1,0-4 1,0 1 0,0 3-1,0 6-32,0-16 0,0 7 0,0 0-173,0 13 0,0-2 0,0 1 0,0 1 173,0-1 0,-1 0 0,1 1 0,1 0 0,0-6 0,2-1 0,-2 1-547,0-11 1,-1-1 0,1 5 546,2 3 0,0 0 0,-2 12 0,-1-5 0,-1 0 0,1 3 0,0 0 0,0 2 0,0 0 710,0-12 1,0-1-1,0 4-710,0 0 0,0 3 0,0-12 0,0 0 0,0 20 0,0 1 0,0-2 0,0-7 0,0-2 0,0 1 0,0-1 0,0-1 0,0 4 0,0-13 0,0 2 0,0-2 0,0 2 0,0 12 0,0 2 0,0-5 0,0-2 0,0 3 0,0 0 799,0 10 0,0 1-799,0-1 0,0 3 0,0 8 0,0 0 0,0-13 0,0-2 0,0 13 0,0-1 0,0-12 0,0 0 0,0-13 0,0 26 0,0 0 0,0-26 0,0 28 0,0 0 0,0-4 0,0 2 0,0-17 0,0-12 0,-5 22 0,4-6 3373,-4 8-3373,1 7 0,3 1 3297,-8 7-3297,9-1 2562,-5 7-2562,5-5 496,-3 9-496,2-9 0,-3 9 0,4-3 0,0 5 0,0 4 0,0 1 0,0 4 0,0 0 0,0 1 0,0-1 0,0 1 0,0-1 0,0-4 0,0 3 0,0-7 0,0 3 0,0-4 0,0 4 0,0-4 0,0 4 0,0-4 0,0 0 0,0 4 0,0-3 0,0 7 0,0-7 0,0 7 0,0-3 0,0 4 0,0-4 0,0 3 0,0-3 0,0 5 0,0-1 0,0-4 0,0 3 0,0-7 0,0 3 0,0 0 0,0-3 0,0 3 0,0 0 0,0-4 0,0 4 0,0-4 0,0 4 0,0-3 0,0 8 0,0-5 0,0 5 0,0-3 0,0 2 0,0-3 0,0 4 0,0 0 0,3 0 0,-2 1 0,2-1 0,-3 0 0,0-4 0,0 4 0,0-5 0,3 5 0,-2-3 0,1 2 0,-2-3 0,0-1 0,0 5 0,0-4 0,0 4 0,0 1 0,0-1 0,0 0 0,0 1 0,0-1 0,0 1 0,0 0 0,4-1 0,-3 1 0,1 0 0,-2 0 0,0-1 0,0 1 0,0-1 0,0 1 0,0 2 0,0 2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1"/>
    </inkml:context>
    <inkml:brush xml:id="br0">
      <inkml:brushProperty name="width" value="0.05" units="cm"/>
      <inkml:brushProperty name="height" value="0.05" units="cm"/>
    </inkml:brush>
  </inkml:definitions>
  <inkml:trace contextRef="#ctx0" brushRef="#br0">1 103 24575,'39'0'0,"-3"0"0,22 0 0,-17 0 0,1 0-1526,0 0 0,3 0 1526,17 0 0,2 0-914,-5 0 0,0 0 914,4 0 0,3 0 0,-20 0 0,2 0 0,-1 0 0,19 0 0,0 0 0,-15 0 0,1 0 0,-1 0 0,14 0 0,2 0 0,-13 0 0,3 0 0,-1 0 0,-2 0 0,0 0 0,0 0 0,3 0 0,2 0 0,-1 0-606,3 0 1,1 0 0,-1 0 605,-3 0 0,-1 0 0,2 0 0,7 0 0,2 0 0,1 0 0,-14 0 0,0 0 0,1 0 0,0 0-736,4 0 1,0 0-1,1 0 1,0 0 735,2 1 0,0-1 0,1 0 0,3-1-458,-9 1 0,1-2 0,3 0 0,0-1 1,-2 1-1,-4 0 458,5-1 0,-4 1 0,1-1 0,3-1 0,-4 1 0,5-1 0,1-1 0,1 0 0,-3 1 0,-6 1 0,3 0 0,-5 1 0,-1 0 0,2-1-341,13-2 0,3-1 1,0 1-1,-2 1 341,-6 3 0,0 1 0,-1 0 0,-4-2 42,3-2 1,-3-2 0,0 1-43,4 4 0,0 1 0,-5-1 490,0-1 0,-2-1-490,10 2 0,3 2 0,-17-1 0,2 0 0,-2 0 0,6 0 0,0 0 0,10 0 0,-2 0 0,-13 0 0,-2 0 0,-2 0 0,0 0 0,9 0 0,3 0 0,-6 0 0,0 0 1556,-5 0 0,-1 0-1556,3-1 0,-1 2 0,-12 2 0,0-1 0,8-1 0,0 0 0,-3 5 0,-3 0 0,-3-2 0,0-1 0,33 4 3946,-8 4-3946,-9-10 0,7 10 2814,-14-10-2814,13 11 0,-13-12 1993,6 6-1993,-8-1-6009,-6-4 6009,31 4 0,-31-5-252,24 0 252,-26 5 0,-5-4 0,5 4 0,-6-1 0,-1-3 6659,-5 3-6659,4-4 377,-4 0-377,-1 0 0,5 4 0,-4-2 0,0 2 0,4-4 0,-4 0 0,0 0 0,4 0 0,-9 0 0,8 0 0,-8 0 0,9 0 0,-10 0 0,5 0 0,0 0 0,-5 0 0,10 0 0,-9 0 0,16 0 0,-10 0 0,17 0 0,-4 0 0,6 0 0,7 0 0,-5 0 0,0 0 0,-4 0 0,-11 0 0,5 0 0,-13 0 0,0 0 0,-6 0 0,1 3 0,-1-2 0,0 3 0,6-4 0,-5 0 0,10 0 0,-4 0 0,0 3 0,4-1 0,-9 1 0,9-3 0,-5 0 0,14 0 0,-6 0 0,6 0 0,-8 0 0,1 0 0,-1 0 0,0 0 0,-5 0 0,-2 0 0,-4 0 0,-1 0 0,0 0 0,-4 0 0,3 0 0,-7 0 0,3 0 0,0 0 0,-3 0 0,6 0 0,-1 0 0,3 0 0,5 0 0,3 0 0,4 0 0,6 0 0,3 0 0,14 0 0,-6 0 0,5 0 0,-7 0 0,0 0 0,1 0 0,-1 0 0,0 0 0,0 0 0,0 0 0,0 0 0,0 0 0,-7 0 0,6 0 0,-12 0 0,4 0 0,-5 0 0,6 0 0,-6 0 0,13 0 0,-6 0 0,7 0 0,0 0 0,0 0 0,-6 0 0,4 0 0,-10 0 0,3 0 0,-11 0 0,4 0 0,-4 0 0,6 0 0,-6 0 0,3 0 0,-3 0 0,0 0 0,4 0 0,-9 0 0,9 4 0,-4-3 0,0 3 0,10 1 0,-8-3 0,16 2 0,3-4 0,-8 0 0,0 0 0,22 0 0,-14 0 0,-2 0 0,13 0 0,15 0 0,-17 0 0,-2 0 0,-15 0 0,-1 0 0,-6 0 0,-7 0 0,-7 0 0,-8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74 16383,'13'0'0,"1"0"0,-2 0 0,3 0 0,-3 0 0,16 0 0,9 0 0,1 0 0,10 0 0,-19 0 0,13 0 0,-5 0 0,-1 0 0,6 0 0,-13 0 0,13 0 0,-12 0 0,12 0 0,-13 0 0,6 0 0,-7 0 0,1 0 0,-1 0 0,1 0 0,-1 0 0,0 0 0,0 0 0,-5 0 0,-1 0 0,-6 0 0,1 0 0,-1 0 0,0 0 0,-1 3 0,2-2 0,-1 3 0,0-4 0,6 0 0,-5 3 0,10-1 0,-4 1 0,12-3 0,-5 0 0,5 0 0,0 5 0,-6-4 0,7 4 0,-8-5 0,0 0 0,1 0 0,-1 0 0,0 0 0,0 0 0,7 0 0,-5 0 0,11 0 0,-4 0 0,6 0 0,1 0 0,-8 0 0,5 0 0,-4 0 0,6 0 0,0 0 0,7 0 0,-5 0 0,6 0 0,-8 0 0,0 0 0,0 0 0,0 0 0,0 0 0,0 0 0,0 0 0,0 0 0,0 0 0,0 0 0,0 0 0,0 0 0,0 0 0,1 0 0,-9 0 0,7 0 0,-12-5 0,5 5 0,-6-4 0,-1 4 0,-6-4 0,6 3 0,-11-3 0,10 4 0,-9-3 0,8 2 0,-2-3 0,-2 4 0,5-4 0,-4 3 0,12-3 0,-5 0 0,11 3 0,-11-4 0,11 5 0,-5 0 0,7-4 0,1 3 0,-1-4 0,0 5 0,0 0 0,0 0 0,0-5 0,0 4 0,-7-4 0,6 5 0,-6-5 0,1 4 0,5-3 0,-13 4 0,13 0 0,-12 0 0,11 0 0,-11 0 0,12 0 0,-12 0 0,11 0 0,-5 0 0,7 0 0,1 0 0,-1 0 0,26 0 0,-26 0 0,-5 0 0,0 0 0,18 0 0,7 0 0,6 0 0,-9 0 0,10 0 0,-7 0 0,6-6 0,-16 5 0,5-5 0,-5 6 0,-1 0 0,7-5 0,-14 4 0,5-5 0,-13 6 0,-2 0 0,0 0 0,-11 0 0,9 0 0,-3 0 0,0 0 0,5 0 0,0 0 0,-5 0 0,5 0 0,-1 0 0,-3 0 0,3 0 0,-5 0 0,-1 0 0,0 0 0,0 0 0,0 0 0,1 0 0,0 0 0,6 0 0,-6 0 0,6 0 0,0 0 0,-5 0 0,5 0 0,-6 0 0,-1 0 0,0 0 0,7 0 0,1 0 0,7 0 0,0 0 0,0 0 0,0 0 0,0 0 0,0 0 0,0 0 0,0 0 0,0 0 0,0 0 0,1 5 0,-8-4 0,5 4 0,-11-1 0,12-3 0,-5 3 0,5 1 0,-5-3 0,4 3 0,-4 0 0,-1-5 0,6 5 0,-12-5 0,11 0 0,-11 4 0,11-2 0,-11 2 0,12-4 0,-6 0 0,7 5 0,-6-4 0,4 4 0,-11-5 0,5 0 0,-7 4 0,0-3 0,8 4 0,-7-5 0,6 0 0,-6 4 0,-1-4 0,1 5 0,-1-5 0,-6 0 0,6 0 0,-11 0 0,4 0 0,-4 0 0,4 0 0,-7 0 0,6 0 0,-8 0 0,4 0 0,-4 0 0,9 0 0,-8 0 0,9 0 0,0 0 0,-5 0 0,4 0 0,1 0 0,-4 0 0,-1 0 0,-2 0 0,-7 0 0,3 0 0,-4 0 0,-6 0 0,-6 0 0,1 0 0,-3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3"/>
    </inkml:context>
    <inkml:brush xml:id="br0">
      <inkml:brushProperty name="width" value="0.1" units="cm"/>
      <inkml:brushProperty name="height" value="0.6" units="cm"/>
      <inkml:brushProperty name="color" value="#849398"/>
      <inkml:brushProperty name="inkEffects" value="pencil"/>
    </inkml:brush>
  </inkml:definitions>
  <inkml:trace contextRef="#ctx0" brushRef="#br0">1884 1 16383,'-32'0'0,"-1"0"0,-11 0 0,1 0 0,-8 0 0,-10 0 0,26 0 0,-2 0 0,-3 0 0,0 0 0,-1 0 0,1 0 0,4 0 0,0 0 0,-33 0 0,0 0 0,6 0 0,-7 0 0,17 0 0,-6 0 0,14 0 0,-5 0 0,13 0 0,2 0 0,7 0 0,-1 0 0,1 0 0,5 0 0,1 0 0,0 0 0,5 0 0,-5 0 0,0 0 0,5 0 0,-10 0 0,9 0 0,-9 0 0,9 0 0,-9 0 0,4 0 0,0 0 0,-4 0 0,10 0 0,-11 0 0,11 0 0,-5 0 0,1 0 0,3 0 0,-4 0 0,0 0 0,5 0 0,-5 0 0,6 0 0,0 0 0,-1 0 0,1 0 0,4 0 0,-3 0 0,7 0 0,-3 0 0,4 0 0,0 0 0,0 0 0,4 0 0,0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4"/>
    </inkml:context>
    <inkml:brush xml:id="br0">
      <inkml:brushProperty name="width" value="0.025" units="cm"/>
      <inkml:brushProperty name="height" value="0.025" units="cm"/>
      <inkml:brushProperty name="color" value="#F6630D"/>
    </inkml:brush>
  </inkml:definitions>
  <inkml:trace contextRef="#ctx0" brushRef="#br0">0 0 24575,'13'0'0,"1"0"0,-2 0 0,4 0 0,8 0 0,-5 0 0,9 0 0,-7 0 0,-3 0 0,16 0 0,-4 0 0,7 0 0,5 0 0,-6 0 0,1 0 0,4 0 0,-5 0 0,8 0 0,-1 0 0,-7 0 0,-1 0 0,-7 0 0,0 0 0,-5 0 0,-1 0 0,-6 0 0,6 0 0,-5 0 0,5 0 0,-6 0 0,5 0 0,-3 0 0,4 0 0,-6 0 0,0 0 0,-4 0 0,3 4 0,-2-3 0,-1 2 0,2-3 0,-2 4 0,4-3 0,1 3 0,-1-4 0,0 0 0,-4 0 0,3 3 0,-7-2 0,3 3 0,-4-4 0,0 2 0,0 0 0,-1 1 0,1-3 0,-4 0 0,0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5"/>
    </inkml:context>
    <inkml:brush xml:id="br0">
      <inkml:brushProperty name="width" value="0.025" units="cm"/>
      <inkml:brushProperty name="height" value="0.025" units="cm"/>
      <inkml:brushProperty name="color" value="#F6630D"/>
    </inkml:brush>
  </inkml:definitions>
  <inkml:trace contextRef="#ctx0" brushRef="#br0">0 1 24575,'0'17'0,"0"0"0,0 5 0,0 2 0,0 4 0,0 8 0,0-10 0,0 14 0,0-20 0,0 15 0,0-22 0,0 13 0,0-12 0,0 8 0,0-5 0,0-1 0,0 1 0,0-5 0,0 3 0,0-2 0,0 3 0,0 1 0,0 0 0,0-5 0,0 9 0,0-7 0,0 8 0,0-5 0,0-1 0,4 1 0,-3 0 0,6-5 0,-6 3 0,1-6 0,2 6 0,-3-7 0,3 3 0,-4-4 0,0 0 0,3 0 0,-3 5 0,4 0 0,-4 0 0,0 4 0,0-8 0,0 3 0,0-4 0,0 0 0,0 4 0,0-2 0,0 1 0,0-3 0,0 0 0,0 0 0,0 5 0,0-5 0,0 9 0,0-8 0,3 3 0,-3 1 0,4-4 0,-4 3 0,0-3 0,0-2 0,0 1 0,0-3 0,0-1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18:18.796"/>
    </inkml:context>
    <inkml:brush xml:id="br0">
      <inkml:brushProperty name="width" value="0.025" units="cm"/>
      <inkml:brushProperty name="height" value="0.025" units="cm"/>
      <inkml:brushProperty name="color" value="#F6630D"/>
    </inkml:brush>
  </inkml:definitions>
  <inkml:trace contextRef="#ctx0" brushRef="#br0">1 207 24575,'6'0'0,"10"0"0,4 0 0,15 0 0,-4 0 0,19 0 0,-10 0 0,20 0 0,-14 0 0,23 0-941,-3 0 941,-30 0 0,1 0 0,-1 0 0,-1 0-204,1 0 0,0 0 204,0 0 0,0 0 0,1 0 0,-1 0 0,4 0 0,-1 0 0,26 0 0,-30-2 0,0-1 0,27 2 0,0-5 0,-1 6 0,1 0 0,-8 0 0,6 0 0,-6 0 0,9 0 0,-9 0 0,6 0 0,-14 0 0,15 0 0,-15-5 0,6 4 0,12-4 0,-15 5 0,8 0 0,-14 0 0,-13 0 0,13 0 0,-12 0 921,11 0-921,-11 0 428,11 0-428,-4 0 0,-1 0 0,5 0 0,-11 0 0,12 0 0,-13 0 0,13 0 0,-12 0 0,5 0 0,-7 0 0,0 0 0,0 0 0,-6 0 0,-1 0 0,-5 0 0,0 0 0,-1 0 0,-4 0 0,4 0 0,-8 0 0,3 0 0,-4 0 0,0 0 0,0 0 0,0 0 0,-1 0 0,2 0 0,-1 0 0,4 0 0,1 0 0,0 0 0,0 3 0,-1-3 0,-3 4 0,3-4 0,-4 0 0,0 0 0,-3-3 0,-4 2 0,-2-4 0,-3 1 0,0-7 0,-2 3 0,-1-8 0,-3 7 0,1-6 0,-6 2 0,4 0 0,-5-3 0,4 7 0,-2-7 0,7 8 0,-4-3 0,5 4 0,0 3 0,3-3 0,-2 7 0,5-6 0,-2 3 0,5 0 0,1 0 0,1 6 0,1 0 0,0 4 0,2 0 0,0 4 0,0-3 0,1 8 0,-1-8 0,1 3 0,-1-4 0,0 4 0,0-2 0,1 2 0,-1-4 0,0 0 0,0-1 0,4 2 0,-3-1 0,3 1 0,-4-1 0,0 0 0,0 0 0,0 0 0,0-1 0,0 1 0,1-2 0,-1 1 0,-1-5 0,1 4 0,-1-4 0,-2 5 0,-4-6 0,-4 3 0,-2-3 0,0 0 0,-1 0 0,0 0 0,0 0 0,0 3 0,4 1 0,-4 0 0,3 2 0,1-2 0,-4 0 0,3 2 0,-3-2 0,0 0 0,0 2 0,0-2 0,0 0 0,0 2 0,0-5 0,0 5 0,0-2 0,0 3 0,0-4 0,0 4 0,-1-3 0,-3 3 0,3 0 0,-3 1 0,3-1 0,1 0 0,0 0 0,0 0 0,0 0 0,0-1 0,0 1 0,0 0 0,0 0 0,0 0 0,0 0 0,3 1 0,-2-5 0,5 3 0,-2-5 0,3 3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5:26:21.112"/>
    </inkml:context>
    <inkml:brush xml:id="br0">
      <inkml:brushProperty name="width" value="0.035" units="cm"/>
      <inkml:brushProperty name="height" value="0.035" units="cm"/>
      <inkml:brushProperty name="color" value="#E71224"/>
    </inkml:brush>
  </inkml:definitions>
  <inkml:trace contextRef="#ctx0" brushRef="#br0">0 0 24575,'32'0'0,"-6"0"0,26 0 0,4 0 0,-9 15 0,16-3 0,-19 20 0,11-12 0,-11 13 0,-1-7 0,-10 0 0,9 6 0,-7-6 0,17 10 0,-17-3 0,17 3 0,-7-1 0,1 9 0,6-6 0,-14 14 0,16-4 0,-5 9 0,0 0 0,-3-1 0,1 1 0,-17-3 0,13-7 0,-23 5 0,11-17 0,-11 17 0,4-17 0,-6 17 0,-1-7 0,1 9 0,0 0 0,1 11 0,-1-8 0,1 8 0,-9 0 0,-2-17 0,0 14 0,-6-26 0,6 6 0,-8-9 0,0 9 0,0-7 0,0 17 0,0-7 0,0 9 0,0 11 0,-8-8 0,-2 8 0,-9-11 0,9 0 0,-5-9 0,5 7 0,-7-17 0,7-1 0,-5-3 0,6-6 0,-8 8 0,1-8 0,7 6 0,-5-14 0,5 14 0,-6-14 0,-1 5 0,8 1 0,-6-6 0,6 6 0,0-8 0,-6 0 0,13 0 0,-6-1 0,7-12 0,0-4 0,0-20 0,0 5 0,0-29 0,0 25 0,0-25 0,0 29 0,0-6 0,0 8 0,0 7 0,0 2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5:26:22.716"/>
    </inkml:context>
    <inkml:brush xml:id="br0">
      <inkml:brushProperty name="width" value="0.035" units="cm"/>
      <inkml:brushProperty name="height" value="0.035" units="cm"/>
      <inkml:brushProperty name="color" value="#E71224"/>
    </inkml:brush>
  </inkml:definitions>
  <inkml:trace contextRef="#ctx0" brushRef="#br0">1 0 24575,'0'50'0,"0"-5"0,8 20 0,2-11 0,14 25 0,-12-28 0,11 27 0,-21-43 0,6 7 0,-8-9 0,0-8 0,0 6 0,0-14 0,0 6 0,0-8 0,0 13 0,0-10 0,0 10 0,0-13 0,0 0 0,0 0 0,0 0 0,0 0 0,0-1 0,0 1 0,0-1 0,0 1 0,0-1 0,0 0 0,6-6 0,2-2 0,5-6 0,2 0 0,-1-7 0,2-9 0,-1-1 0,0-6 0,8 0 0,2 5 0,18-15 0,-8 14 0,17-15 0,-8 14 0,1-5 0,7-1 0,-8 6 0,1-5 0,7 15 0,-17-5 0,8 5 0,-11-6 0,1-1 0,-8 1 0,-2 0 0,0 1 0,-6 6 0,6-5 0,-8 12 0,-7-11 0,5 11 0,-5-5 0,6 7 0,1 0 0,-1-6 0,1 4 0,-7-5 0,-2 7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1.776"/>
    </inkml:context>
    <inkml:brush xml:id="br0">
      <inkml:brushProperty name="width" value="0.05" units="cm"/>
      <inkml:brushProperty name="height" value="0.05" units="cm"/>
      <inkml:brushProperty name="color" value="#66CC00"/>
    </inkml:brush>
  </inkml:definitions>
  <inkml:trace contextRef="#ctx0" brushRef="#br0">0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3"/>
    </inkml:context>
    <inkml:brush xml:id="br0">
      <inkml:brushProperty name="width" value="0.05" units="cm"/>
      <inkml:brushProperty name="height" value="0.05" units="cm"/>
    </inkml:brush>
  </inkml:definitions>
  <inkml:trace contextRef="#ctx0" brushRef="#br0">0 1 24575,'0'0'0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6:17.182"/>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6:17.182"/>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6:17.182"/>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24.868"/>
    </inkml:context>
    <inkml:brush xml:id="br0">
      <inkml:brushProperty name="width" value="0.05" units="cm"/>
      <inkml:brushProperty name="height" value="0.05" units="cm"/>
      <inkml:brushProperty name="color" value="#FF0066"/>
    </inkml:brush>
  </inkml:definitions>
  <inkml:trace contextRef="#ctx0" brushRef="#br0">0 0 24575,'0'19'0,"0"29"0,0-6 0,0 25 0,0-17 0,0 1 0,0 8 0,0 2 0,0 8 0,0 0 0,0 0 0,0 0 0,0 0 0,0-1 0,0 1 0,0-8 0,0-2 0,0-8 0,0 0 0,0-7 0,0-8 0,0-9 0,0-6 0,0 1 0,0-6 0,0-1 0,0-6 0,0 1 0,0 0 0,0-1 0,0 1 0,0-1 0,0 1 0,0-5 0,0-1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26.282"/>
    </inkml:context>
    <inkml:brush xml:id="br0">
      <inkml:brushProperty name="width" value="0.05" units="cm"/>
      <inkml:brushProperty name="height" value="0.05" units="cm"/>
      <inkml:brushProperty name="color" value="#FF0066"/>
    </inkml:brush>
  </inkml:definitions>
  <inkml:trace contextRef="#ctx0" brushRef="#br0">1 79 24575,'0'19'0,"0"1"0,0 7 0,17 4 0,-8 4 0,20 1 0,-11 0 0,0-1 0,4 0 0,-9 0 0,8-7 0,-13 6 0,11-11 0,-12 10 0,9-10 0,-5 5 0,0-7 0,-1-5 0,0-1 0,0-6 0,-1 1 0,-3 0 0,2-1 0,-2-3 0,-1 2 0,3-7 0,-3 4 0,5-5 0,-5 4 0,3-3 0,-3 3 0,4-4 0,0 0 0,0 0 0,0 0 0,1 0 0,0-9 0,0 2 0,0-13 0,0 3 0,7-10 0,0-2 0,1-6 0,5-8 0,-4 7 0,6-14 0,-6 6 0,4 0 0,-10 2 0,9 7 0,-9 0 0,4 0 0,-6 5 0,1 3 0,-2 11 0,0 1 0,-5 0 0,4 4 0,-8-4 0,3 5 0,-4 0 0,4 1 0,-3 4 0,4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33.919"/>
    </inkml:context>
    <inkml:brush xml:id="br0">
      <inkml:brushProperty name="width" value="0.05" units="cm"/>
      <inkml:brushProperty name="height" value="0.05" units="cm"/>
      <inkml:brushProperty name="color" value="#FF0066"/>
    </inkml:brush>
  </inkml:definitions>
  <inkml:trace contextRef="#ctx0" brushRef="#br0">0 0 24575,'33'0'0,"3"0"0,23 6 0,10 9 0,21 16 0,-39-12 0,-1 1-1195,35 18 1195,-22-11 0,0 2 0,-15-4 0,-2-1 0,3-2 0,2 1 0,16 9 0,-6-1 0,-4-7 0,0 3 0,2 1 0,13 8 0,17 8 0,-38-17 0,0 1 0,-4-5 0,-2 1 0,40 22-138,-9-5 138,-13 1 0,7 1 0,3 14 0,-1-5 0,0-1 0,2 6 0,-11-7 0,1 0 0,-9 4 0,0-11-24,-6 11 24,4-5 0,-11-2 0,5 6 0,-1-5 0,7 25 0,-11-22 0,7 25 0,-16-28 0,9 19 881,-1-10-881,-7 3 450,-2-8-450,-6-1 26,-6 0-26,3-7 0,-10-2 0,4 0 0,-5-5 0,1 12 0,-1-12 0,0 5 0,-1-7 0,1 0 0,0 0 0,-6 0 0,5 0 0,-10 0 0,4 0 0,0-6 0,-4 5 0,4-12 0,-5 12 0,0-5 0,0 0 0,0 4 0,0 3 0,0 1 0,0 5 0,0-7 0,0 0 0,-6 0 0,0-6 0,-5 5 0,0-12 0,-1 12 0,1-11 0,0 4 0,0 0 0,0-4 0,-1 5 0,-12 8 0,10-11 0,-15 11 0,16-8 0,-7-5 0,2 10 0,2-11 0,-1 5 0,2-12 0,3 5 0,-8-3 0,9-1 0,-5 4 0,1-9 0,4 4 0,-25 16 0,10-11 0,-19 25 0,15-21 0,-5 5 0,6-6 0,-6 0 0,6 0 0,1-1 0,1-5 0,4 3 0,-5-8 0,7 8 0,-1-8 0,1 4 0,5-6 0,-4 0 0,8 0 0,-8 1 0,9-2 0,-4 2 0,0-1 0,4-1 0,-4-3 0,6 3 0,-1-8 0,0 7 0,0-3 0,1 1 0,4 2 0,-4-7 0,4 3 0,-1-4 0,2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36.160"/>
    </inkml:context>
    <inkml:brush xml:id="br0">
      <inkml:brushProperty name="width" value="0.05" units="cm"/>
      <inkml:brushProperty name="height" value="0.05" units="cm"/>
      <inkml:brushProperty name="color" value="#FF0066"/>
    </inkml:brush>
  </inkml:definitions>
  <inkml:trace contextRef="#ctx0" brushRef="#br0">434 1 24575,'0'19'0,"-5"0"0,4 9 0,-13-10 0,7 8 0,-9-9 0,1 4 0,7 0 0,-11 0 0,12 1 0,-8-6 0,0 4 0,4-9 0,-4 4 0,5-6 0,0 6 0,0-4 0,-1 4 0,2-6 0,-1 1 0,0 0 0,0-1 0,1-3 0,-1 2 0,4-2 0,-2-1 0,2 3 0,-4-2 0,1 3 0,-1 1 0,1-1 0,-1 0 0,5 1 0,-4-1 0,4-3 0,0 2 0,-4-2 0,4 3 0,-1 1 0,-2-5 0,7 3 0,-8-7 0,8 8 0,-7-8 0,7 8 0,-8-8 0,8 7 0,-7-3 0,7 4 0,-7 0 0,7 0 0,-3 0 0,4 0 0,-4 1 0,3-1 0,-3 0 0,0 1 0,2-1 0,2-4 0,5-1 0,9-4 0,2 0 0,4 0 0,2 0 0,-1 0 0,0 0 0,7 0 0,-6 5 0,12 6 0,-11 1 0,4 5 0,-6-2 0,7-3 0,-11 3 0,9 1 0,-9-5 0,4 5 0,-5-6 0,4 1 0,-4 3 0,5-2 0,1 4 0,-1-1 0,0-3 0,1 3 0,-6-5 0,4 1 0,-9-1 0,9 0 0,-9 0 0,3-4 0,-4 2 0,0-7 0,-5 4 0,-1-5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39.179"/>
    </inkml:context>
    <inkml:brush xml:id="br0">
      <inkml:brushProperty name="width" value="0.05" units="cm"/>
      <inkml:brushProperty name="height" value="0.05" units="cm"/>
      <inkml:brushProperty name="color" value="#FF0066"/>
    </inkml:brush>
  </inkml:definitions>
  <inkml:trace contextRef="#ctx0" brushRef="#br0">1275 3478 24575,'-27'0'0,"8"0"0,-34-2 0,-5-2 0,11-3-280,-34-8 0,1-2 280,36 1 0,-12-2 0,-1-3 0,7-5 139,-20 2-139,9-14 0,16 17 0,-6-11 0,13 2 0,-5 4 421,12-10-421,2 6 0,5-5 0,1 0 0,0 0 0,0 6 0,5-5 0,-3 5 0,3 0 0,-5-5 0,6 5 0,-6-6 0,11 6 0,-10-5 0,9 5 0,-4 0 0,6-4 0,5 4 0,-5-1 0,5-3 0,0 10 0,1-11 0,5 5 0,-6-6 0,5-7 0,-4 5 0,5-5 0,0-1 0,0 6 0,0-5 0,0 7 0,0-7 0,0 5 0,0-5 0,0-1 0,0 6 0,0-5 0,5 7 0,2-7 0,5 5 0,0-5 0,0 7 0,-1-1 0,5 7 0,-3-4 0,2 10 0,2-11 0,-5 11 0,10-11 0,-10 11 0,9-4 0,-3-1 0,4-1 0,1 0 0,0-4 0,-1 4 0,-4-7 0,4 1 0,-3 0 0,4 0 0,-1 6 0,8-6 0,-6 5 0,6-6 0,0-1 0,0 7 0,8-7 0,-1 5 0,9-7 0,1-2 0,8 0 0,1 0 0,5 5 0,-4-4 0,10 5 0,-4 0 0,6-5 0,-1 11 0,1-11 0,-6 4 0,4 1 0,-4-5 0,-2 12 0,6-6 0,-14 8 0,14-1 0,-14 1 0,6 0 0,-9 0 0,1 6 0,-7 2 0,5 5 0,-5 1 0,0 0 0,5-1 0,-5 1 0,7 4 0,0-3 0,-7 4 0,5 0 0,-12-3 0,5 3 0,-7 1 0,0 0 0,-6 6 0,4-5 0,-15 4 0,8-4 0,-10 5 0,0 0 0,-1 0 0,-5 0 0,-1 0 0,1 0 0,0 0 0,-1 0 0,1 0 0,-5 3 0,-1-2 0,-4 3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40.817"/>
    </inkml:context>
    <inkml:brush xml:id="br0">
      <inkml:brushProperty name="width" value="0.05" units="cm"/>
      <inkml:brushProperty name="height" value="0.05" units="cm"/>
      <inkml:brushProperty name="color" value="#FF0066"/>
    </inkml:brush>
  </inkml:definitions>
  <inkml:trace contextRef="#ctx0" brushRef="#br0">1 1 24575,'32'0'0,"-3"0"0,13 0 0,-7 5 0,7 2 0,-11 4 0,16 7 0,-22-6 0,23 7 0,-18-3 0,12-8 0,-13 12 0,-1-13 0,-7 13 0,0-8 0,1 4 0,-6-6 0,4 0 0,-9 0 0,9 1 0,-9-2 0,9 2 0,-9-1 0,3 0 0,1 0 0,-4 0 0,4-5 0,-5 4 0,-1-4 0,1 1 0,-1 2 0,1-2 0,0-1 0,-1 3 0,1-7 0,0 8 0,-1-8 0,1 3 0,-1 1 0,1-4 0,0 3 0,-5 0 0,4-3 0,-4 4 0,0-1 0,4-3 0,-4 3 0,1 1 0,2-4 0,-3 7 0,1-3 0,-2 4 0,-4 0 0,0 0 0,0 1 0,0-1 0,0 1 0,-10-1 0,3 1 0,-13 1 0,9-2 0,-9 2 0,4-1 0,-6 1 0,-5 5 0,4-4 0,-5 9 0,1-9 0,4 9 0,-5-9 0,7 8 0,-1-8 0,1 8 0,-1-3 0,1-1 0,4 4 0,-3-3 0,8-1 0,-8-1 0,9 0 0,-10-3 0,10 3 0,-4-5 0,5-1 0,5 1 0,-3-1 0,7 1 0,-8-1 0,8-3 0,-3-2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24.868"/>
    </inkml:context>
    <inkml:brush xml:id="br0">
      <inkml:brushProperty name="width" value="0.05" units="cm"/>
      <inkml:brushProperty name="height" value="0.05" units="cm"/>
      <inkml:brushProperty name="color" value="#FF0066"/>
    </inkml:brush>
  </inkml:definitions>
  <inkml:trace contextRef="#ctx0" brushRef="#br0">0 0 24575,'0'19'0,"0"29"0,0-6 0,0 25 0,0-17 0,0 1 0,0 8 0,0 2 0,0 8 0,0 0 0,0 0 0,0 0 0,0 0 0,0-1 0,0 1 0,0-8 0,0-2 0,0-8 0,0 0 0,0-7 0,0-8 0,0-9 0,0-6 0,0 1 0,0-6 0,0-1 0,0-6 0,0 1 0,0 0 0,0-1 0,0 1 0,0-1 0,0 1 0,0-5 0,0-1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4"/>
    </inkml:context>
    <inkml:brush xml:id="br0">
      <inkml:brushProperty name="width" value="0.05" units="cm"/>
      <inkml:brushProperty name="height" value="0.05" units="cm"/>
    </inkml:brush>
  </inkml:definitions>
  <inkml:trace contextRef="#ctx0" brushRef="#br0">1 0 24575,'0'0'0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26.282"/>
    </inkml:context>
    <inkml:brush xml:id="br0">
      <inkml:brushProperty name="width" value="0.05" units="cm"/>
      <inkml:brushProperty name="height" value="0.05" units="cm"/>
      <inkml:brushProperty name="color" value="#FF0066"/>
    </inkml:brush>
  </inkml:definitions>
  <inkml:trace contextRef="#ctx0" brushRef="#br0">1 79 24575,'0'19'0,"0"1"0,0 7 0,17 4 0,-8 4 0,20 1 0,-11 0 0,0-1 0,4 0 0,-9 0 0,8-7 0,-13 6 0,11-11 0,-12 10 0,9-10 0,-5 5 0,0-7 0,-1-5 0,0-1 0,0-6 0,-1 1 0,-3 0 0,2-1 0,-2-3 0,-1 2 0,3-7 0,-3 4 0,5-5 0,-5 4 0,3-3 0,-3 3 0,4-4 0,0 0 0,0 0 0,0 0 0,1 0 0,0-9 0,0 2 0,0-13 0,0 3 0,7-10 0,0-2 0,1-6 0,5-8 0,-4 7 0,6-14 0,-6 6 0,4 0 0,-10 2 0,9 7 0,-9 0 0,4 0 0,-6 5 0,1 3 0,-2 11 0,0 1 0,-5 0 0,4 4 0,-8-4 0,3 5 0,-4 0 0,4 1 0,-3 4 0,4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33.919"/>
    </inkml:context>
    <inkml:brush xml:id="br0">
      <inkml:brushProperty name="width" value="0.05" units="cm"/>
      <inkml:brushProperty name="height" value="0.05" units="cm"/>
      <inkml:brushProperty name="color" value="#FF0066"/>
    </inkml:brush>
  </inkml:definitions>
  <inkml:trace contextRef="#ctx0" brushRef="#br0">0 0 24575,'33'0'0,"3"0"0,23 6 0,10 9 0,21 16 0,-39-12 0,-1 1-1195,35 18 1195,-22-11 0,0 2 0,-15-4 0,-2-1 0,3-2 0,2 1 0,16 9 0,-6-1 0,-4-7 0,0 3 0,2 1 0,13 8 0,17 8 0,-38-17 0,0 1 0,-4-5 0,-2 1 0,40 22-138,-9-5 138,-13 1 0,7 1 0,3 14 0,-1-5 0,0-1 0,2 6 0,-11-7 0,1 0 0,-9 4 0,0-11-24,-6 11 24,4-5 0,-11-2 0,5 6 0,-1-5 0,7 25 0,-11-22 0,7 25 0,-16-28 0,9 19 881,-1-10-881,-7 3 450,-2-8-450,-6-1 26,-6 0-26,3-7 0,-10-2 0,4 0 0,-5-5 0,1 12 0,-1-12 0,0 5 0,-1-7 0,1 0 0,0 0 0,-6 0 0,5 0 0,-10 0 0,4 0 0,0-6 0,-4 5 0,4-12 0,-5 12 0,0-5 0,0 0 0,0 4 0,0 3 0,0 1 0,0 5 0,0-7 0,0 0 0,-6 0 0,0-6 0,-5 5 0,0-12 0,-1 12 0,1-11 0,0 4 0,0 0 0,0-4 0,-1 5 0,-12 8 0,10-11 0,-15 11 0,16-8 0,-7-5 0,2 10 0,2-11 0,-1 5 0,2-12 0,3 5 0,-8-3 0,9-1 0,-5 4 0,1-9 0,4 4 0,-25 16 0,10-11 0,-19 25 0,15-21 0,-5 5 0,6-6 0,-6 0 0,6 0 0,1-1 0,1-5 0,4 3 0,-5-8 0,7 8 0,-1-8 0,1 4 0,5-6 0,-4 0 0,8 0 0,-8 1 0,9-2 0,-4 2 0,0-1 0,4-1 0,-4-3 0,6 3 0,-1-8 0,0 7 0,0-3 0,1 1 0,4 2 0,-4-7 0,4 3 0,-1-4 0,2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36.160"/>
    </inkml:context>
    <inkml:brush xml:id="br0">
      <inkml:brushProperty name="width" value="0.05" units="cm"/>
      <inkml:brushProperty name="height" value="0.05" units="cm"/>
      <inkml:brushProperty name="color" value="#FF0066"/>
    </inkml:brush>
  </inkml:definitions>
  <inkml:trace contextRef="#ctx0" brushRef="#br0">434 1 24575,'0'19'0,"-5"0"0,4 9 0,-13-10 0,7 8 0,-9-9 0,1 4 0,7 0 0,-11 0 0,12 1 0,-8-6 0,0 4 0,4-9 0,-4 4 0,5-6 0,0 6 0,0-4 0,-1 4 0,2-6 0,-1 1 0,0 0 0,0-1 0,1-3 0,-1 2 0,4-2 0,-2-1 0,2 3 0,-4-2 0,1 3 0,-1 1 0,1-1 0,-1 0 0,5 1 0,-4-1 0,4-3 0,0 2 0,-4-2 0,4 3 0,-1 1 0,-2-5 0,7 3 0,-8-7 0,8 8 0,-7-8 0,7 8 0,-8-8 0,8 7 0,-7-3 0,7 4 0,-7 0 0,7 0 0,-3 0 0,4 0 0,-4 1 0,3-1 0,-3 0 0,0 1 0,2-1 0,2-4 0,5-1 0,9-4 0,2 0 0,4 0 0,2 0 0,-1 0 0,0 0 0,7 0 0,-6 5 0,12 6 0,-11 1 0,4 5 0,-6-2 0,7-3 0,-11 3 0,9 1 0,-9-5 0,4 5 0,-5-6 0,4 1 0,-4 3 0,5-2 0,1 4 0,-1-1 0,0-3 0,1 3 0,-6-5 0,4 1 0,-9-1 0,9 0 0,-9 0 0,3-4 0,-4 2 0,0-7 0,-5 4 0,-1-5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39.179"/>
    </inkml:context>
    <inkml:brush xml:id="br0">
      <inkml:brushProperty name="width" value="0.05" units="cm"/>
      <inkml:brushProperty name="height" value="0.05" units="cm"/>
      <inkml:brushProperty name="color" value="#FF0066"/>
    </inkml:brush>
  </inkml:definitions>
  <inkml:trace contextRef="#ctx0" brushRef="#br0">1275 3478 24575,'-27'0'0,"8"0"0,-34-2 0,-5-2 0,11-3-280,-34-8 0,1-2 280,36 1 0,-12-2 0,-1-3 0,7-5 139,-20 2-139,9-14 0,16 17 0,-6-11 0,13 2 0,-5 4 421,12-10-421,2 6 0,5-5 0,1 0 0,0 0 0,0 6 0,5-5 0,-3 5 0,3 0 0,-5-5 0,6 5 0,-6-6 0,11 6 0,-10-5 0,9 5 0,-4 0 0,6-4 0,5 4 0,-5-1 0,5-3 0,0 10 0,1-11 0,5 5 0,-6-6 0,5-7 0,-4 5 0,5-5 0,0-1 0,0 6 0,0-5 0,0 7 0,0-7 0,0 5 0,0-5 0,0-1 0,0 6 0,0-5 0,5 7 0,2-7 0,5 5 0,0-5 0,0 7 0,-1-1 0,5 7 0,-3-4 0,2 10 0,2-11 0,-5 11 0,10-11 0,-10 11 0,9-4 0,-3-1 0,4-1 0,1 0 0,0-4 0,-1 4 0,-4-7 0,4 1 0,-3 0 0,4 0 0,-1 6 0,8-6 0,-6 5 0,6-6 0,0-1 0,0 7 0,8-7 0,-1 5 0,9-7 0,1-2 0,8 0 0,1 0 0,5 5 0,-4-4 0,10 5 0,-4 0 0,6-5 0,-1 11 0,1-11 0,-6 4 0,4 1 0,-4-5 0,-2 12 0,6-6 0,-14 8 0,14-1 0,-14 1 0,6 0 0,-9 0 0,1 6 0,-7 2 0,5 5 0,-5 1 0,0 0 0,5-1 0,-5 1 0,7 4 0,0-3 0,-7 4 0,5 0 0,-12-3 0,5 3 0,-7 1 0,0 0 0,-6 6 0,4-5 0,-15 4 0,8-4 0,-10 5 0,0 0 0,-1 0 0,-5 0 0,-1 0 0,1 0 0,0 0 0,-1 0 0,1 0 0,-5 3 0,-1-2 0,-4 3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1T12:08:40.817"/>
    </inkml:context>
    <inkml:brush xml:id="br0">
      <inkml:brushProperty name="width" value="0.05" units="cm"/>
      <inkml:brushProperty name="height" value="0.05" units="cm"/>
      <inkml:brushProperty name="color" value="#FF0066"/>
    </inkml:brush>
  </inkml:definitions>
  <inkml:trace contextRef="#ctx0" brushRef="#br0">1 1 24575,'32'0'0,"-3"0"0,13 0 0,-7 5 0,7 2 0,-11 4 0,16 7 0,-22-6 0,23 7 0,-18-3 0,12-8 0,-13 12 0,-1-13 0,-7 13 0,0-8 0,1 4 0,-6-6 0,4 0 0,-9 0 0,9 1 0,-9-2 0,9 2 0,-9-1 0,3 0 0,1 0 0,-4 0 0,4-5 0,-5 4 0,-1-4 0,1 1 0,-1 2 0,1-2 0,0-1 0,-1 3 0,1-7 0,0 8 0,-1-8 0,1 3 0,-1 1 0,1-4 0,0 3 0,-5 0 0,4-3 0,-4 4 0,0-1 0,4-3 0,-4 3 0,1 1 0,2-4 0,-3 7 0,1-3 0,-2 4 0,-4 0 0,0 0 0,0 1 0,0-1 0,0 1 0,-10-1 0,3 1 0,-13 1 0,9-2 0,-9 2 0,4-1 0,-6 1 0,-5 5 0,4-4 0,-5 9 0,1-9 0,4 9 0,-5-9 0,7 8 0,-1-8 0,1 8 0,-1-3 0,1-1 0,4 4 0,-3-3 0,8-1 0,-8-1 0,9 0 0,-10-3 0,10 3 0,-4-5 0,5-1 0,5 1 0,-3-1 0,7 1 0,-8-1 0,8-3 0,-3-2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7T09:26:17.182"/>
    </inkml:context>
    <inkml:brush xml:id="br0">
      <inkml:brushProperty name="width" value="0.05" units="cm"/>
      <inkml:brushProperty name="height" value="0.05" units="cm"/>
      <inkml:brushProperty name="color" value="#FF0066"/>
    </inkml:brush>
  </inkml:definitions>
  <inkml:trace contextRef="#ctx0" brushRef="#br0">0 1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15:34:51.627"/>
    </inkml:context>
    <inkml:brush xml:id="br0">
      <inkml:brushProperty name="width" value="0.05" units="cm"/>
      <inkml:brushProperty name="height" value="0.05" units="cm"/>
      <inkml:brushProperty name="color" value="#FF0066"/>
    </inkml:brush>
  </inkml:definitions>
  <inkml:trace contextRef="#ctx0" brushRef="#br0">1248 1524 24575,'-36'-42'0,"6"0"0,-17 0 0,6-5 0,7 6 0,-23-19 0,19 8 0,-25-19 0,11 17 0,-1-7 0,12 20 0,-6 1 0,17 11 0,-7 6 0,8-5 0,1 6 0,-1-6 0,-10-11 0,8 8 0,-7-8 0,9 11 0,6-9 0,-5-2 0,5 0 0,-8-5 0,7 5 0,-5-8 0,4 0 0,1 0 0,-6 0 0,6 0 0,-6 9 0,6-7 0,-3 14 0,10-6 0,-3 16 0,12 1 0,-3 7 0,9 0 0,-9 6 0,9 2 0,-4 5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15:34:53.233"/>
    </inkml:context>
    <inkml:brush xml:id="br0">
      <inkml:brushProperty name="width" value="0.05" units="cm"/>
      <inkml:brushProperty name="height" value="0.05" units="cm"/>
      <inkml:brushProperty name="color" value="#FF0066"/>
    </inkml:brush>
  </inkml:definitions>
  <inkml:trace contextRef="#ctx0" brushRef="#br0">1 1186 24575,'8'-47'0,"18"-1"0,13-42 0,7 16 0,-10 32 0,0 1-1755,14-31 1755,-13 29 0,1 2 0,15-25 568,-10 7-568,-3 12 290,-19 23-290,7-5 0,-19 9 0,9 11 897,-10-10-897,4 12 0,1-6 0,-6 0 0,5 0 0,-11 0 0,11 0 0,-5 0 0,0 0 0,4 0 0,-4 6 0,0-5 0,4 10 0,-10-9 0,11 9 0,-11-9 0,11 9 0,-11-9 0,11 9 0,-11-9 0,10 4 0,-10-6 0,10 0 0,-3 0 0,5-7 0,-6 6 0,5-6 0,-5 7 0,7-7 0,-7 5 0,5-5 0,-10 7 0,9 0 0,-9 0 0,9 6 0,-10-4 0,5 9 0,-6-4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15:34:54.862"/>
    </inkml:context>
    <inkml:brush xml:id="br0">
      <inkml:brushProperty name="width" value="0.05" units="cm"/>
      <inkml:brushProperty name="height" value="0.05" units="cm"/>
      <inkml:brushProperty name="color" value="#FF0066"/>
    </inkml:brush>
  </inkml:definitions>
  <inkml:trace contextRef="#ctx0" brushRef="#br0">0 1424 24575,'56'0'0,"25"-18"0,-28 3 0,3-2-1508,24-10 0,5-3 1508,6-4 0,4 0-1279,-25 10 1,1 1 0,3-2 1278,10-8 0,3-2 0,-1 0 0,-5 4 0,-2 1 0,4-2 0,-11 3 0,3-2 0,0 0 0,-1 1 0,13-5 0,-2 2 0,0-1 0,5-1 0,1 0 0,0 1 0,-5 4 0,0 0 0,-5 0-465,9-9 1,1 0 464,1 8 0,6 1 0,-15 1-562,-33 3 1,-1 1 561,22 0 0,10 1 0,-13 1 0,10-12 231,-20 14 1,1 2-232,33-9 2981,-20-5-2981,-5 8 2826,-29 1-2826,-1 2 1732,-16 8-1732,-1 6 808,-7-3-808,0 9 93,-1-4-93,-4 1 0,-3-2 0,-5 0 0,0 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15:35:03.677"/>
    </inkml:context>
    <inkml:brush xml:id="br0">
      <inkml:brushProperty name="width" value="0.05" units="cm"/>
      <inkml:brushProperty name="height" value="0.05" units="cm"/>
      <inkml:brushProperty name="color" value="#FF0066"/>
    </inkml:brush>
  </inkml:definitions>
  <inkml:trace contextRef="#ctx0" brushRef="#br0">2366 1 24575,'-60'8'0,"-10"29"-4916,-1-6 1,-3 6 4170,22 8 0,1 1 745,-21-2 0,1-1 881,25-1 0,3 1-881,-10-3 0,-3 0 0,-14 10 0,-3 0 320,-1 1 1,0-2-321,6-5 0,0 0 0,0 4 0,2-3-314,15-18 1,2 0 313,-6 11 0,-1 0 0,7-14 0,3 0 5327,-26 29-5327,3-8 0,18-5 1166,3-15-1166,11 3 1836,15-13-1836,2 5 1103,7-7-1103,0 0 113,6 0-113,-4 0 0,3-1 0,-5 1 0,0 0 0,0 0 0,0 0 0,-7 7 0,-1-5 0,-8 12 0,0-5 0,1 6 0,-1-6 0,-8 6 0,7-12 0,-7 6 0,15-8 0,2-1 0,0 0 0,11 0 0,-9-5 0,17-2 0,-5-6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5"/>
    </inkml:context>
    <inkml:brush xml:id="br0">
      <inkml:brushProperty name="width" value="0.05" units="cm"/>
      <inkml:brushProperty name="height" value="0.05" units="cm"/>
    </inkml:brush>
  </inkml:definitions>
  <inkml:trace contextRef="#ctx0" brushRef="#br0">1 0 24575,'0'0'0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9:43:17.047"/>
    </inkml:context>
    <inkml:brush xml:id="br0">
      <inkml:brushProperty name="width" value="0.05" units="cm"/>
      <inkml:brushProperty name="height" value="0.05" units="cm"/>
      <inkml:brushProperty name="color" value="#33CCFF"/>
    </inkml:brush>
  </inkml:definitions>
  <inkml:trace contextRef="#ctx0" brushRef="#br0">1 1 24575,'55'0'0,"0"0"0,3 0 0,2 0 0,1 0 0,3 0-3255,30 0 1,9 0 3254,-26 0 0,3 0 0,4 0-581,-6 0 1,4 0-1,0 0 1,-3 0 580,10 0 0,-4 0 0,4 0 0,-6 0 0,4 0 0,0 0 0,-3 0-488,11 0 0,-3 0 1,2 0 487,-10 0 0,1 0 0,3 0 0,-1 0-757,1 0 1,0 0 0,2 0-1,1 0 757,-12 0 0,2 0 0,0 0 0,1 0 0,-1 0 0,18 0 0,-1 0 0,1 0 0,1 0 0,-15 0 0,1 0 0,0 0 0,0 0 0,-2 0 0,-3 0 0,0 0 0,-1 0 0,-1 0 0,0 0 0,18 0 0,-1 0 0,0 0 0,1 0-114,-12 0 0,1 0 0,1 0 1,-1 0-1,-5 0 114,3 0 0,-5 0 0,0 0 0,3 0 0,-3 0 0,4 0 0,1 0 0,-3 0 0,-4 0 0,20 0 0,-6 0 0,2 0 0,-8 0 0,4 0 0,-2 0 0,-7 0 0,-4 0 0,-5 0 0,0 0 236,7 0 1,1 0 0,-6 0-237,1 0 0,0 0 0,3 0 0,7 0 0,-6 0 0,6 0 0,-1 0 0,-14 2 0,2 1 0,-5 0 836,-1 2 1,-3 0-837,11 4 0,1 1 0,2-1 0,0 1 1280,7-1 0,1 1-1280,-1 0 0,1-1 0,6 2 0,-3-2 0,-26-3 0,-1-1 1322,12-1 0,0 1-1322,-14-1 0,-1 0 0,1-3 0,-1 0 834,1 4 1,-3-2-835,31-3 0,-9 0 1132,-17 0-1132,-4 0 1812,-24 0-1812,-1 0 1317,-13 0-1317,-2 0 372,-5 0-372,0 0 0,-1 0 0,-4 0 0,-1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9:43:25.754"/>
    </inkml:context>
    <inkml:brush xml:id="br0">
      <inkml:brushProperty name="width" value="0.05" units="cm"/>
      <inkml:brushProperty name="height" value="0.05" units="cm"/>
      <inkml:brushProperty name="color" value="#33CCFF"/>
    </inkml:brush>
  </inkml:definitions>
  <inkml:trace contextRef="#ctx0" brushRef="#br0">2 1 24575,'0'56'0,"0"13"0,0-19 0,0 5 0,0 27 0,0 6-2170,0-5 1,0 1 2169,-1 15 0,2 0 0,7-9 0,2-3 0,-1-16 0,2 0-21,7 11 1,2-3 20,-3-26 0,0 0 0,5 12 0,0 0 192,-5-12 0,1-3-192,6-2 0,0 0 0,-7 1 0,0-2 0,21 23 0,-9-10 0,-7-4 2084,-4-24-2084,-5-1 1176,-2-13-1176,0-2 736,0-5-736,-5 0 0,3-1 0,-7 1 0,7-5 0,-4-2 0,1-8 0,-7 3 0,0-9 0,-4 4 0,1-4 0,3-1 0,-4 1 0,5-1 0,0 1 0,0-1 0,0 1 0,0 0 0,0 0 0,-4 4 0,-2 2 0,-5 4 0,-5 0 0,3 0 0,-3 0 0,-1 0 0,5 0 0,-18-12 0,4-3 0,-7-10 0,3 0 0,6 7 0,0-5 0,6 10 0,1-4 0,6 7 0,0 4 0,1 1 0,-1 5 0,1 0 0,0 0 0,5 4 0,0 2 0,10-1 0,0 4 0,6-8 0,0 4 0,-1-5 0,1 5 0,0-4 0,0 4 0,-1 0 0,1-4 0,0 4 0,-1-1 0,1-2 0,0 7 0,0-3 0,-1 0 0,7 4 0,-5-4 0,5 6 0,-1-6 0,-4 3 0,11-2 0,-5 4 0,0 0 0,4-4 0,-4 3 0,0-4 0,4 6 0,-10-2 0,11 2 0,-11-1 0,4-4 0,-5 2 0,0-8 0,-5 9 0,3-9 0,-3 8 0,4-3 0,-4 4 0,3 0 0,-8 0 0,3 0 0,-4-14 0,0-4 0,0-14 0,0-2 0,0-5 0,0 4 0,0-4 0,0 5 0,0 1 0,0-1 0,0 0 0,0-7 0,0 5 0,0-4 0,0 12 0,0-5 0,0 11 0,0-5 0,0 6 0,0 0 0,0 0 0,5 5 0,-4-3 0,4 3 0,-5-5 0,5 6 0,-4-4 0,4 3 0,-1 0 0,-3 2 0,4 4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9:43:31.809"/>
    </inkml:context>
    <inkml:brush xml:id="br0">
      <inkml:brushProperty name="width" value="0.05" units="cm"/>
      <inkml:brushProperty name="height" value="0.05" units="cm"/>
      <inkml:brushProperty name="color" value="#FF0066"/>
    </inkml:brush>
  </inkml:definitions>
  <inkml:trace contextRef="#ctx0" brushRef="#br0">1917 1 24575,'-33'65'0,"-20"3"0,26-15 0,-2 3 0,-8-8 0,-2 4-912,-2 28 1,0 6 911,8-30 0,-2 0 0,0 3-1314,-3 13 1,0 3-1,0 1 1314,-4 4 0,0 0 0,2-1 0,4-5 0,2 0 0,3 0 0,3 4 0,1 0 0,2-1-115,0-9 1,1-2 0,3-3 114,4 12 0,2-2-495,-8 7 0,1-4 495,8-23 0,1 0 0,-5 15 0,0 0 72,3-11 1,2-1-73,0-1 0,1 0 0,-4 34 2790,-6-3-2790,4-9 0,-4 0 0,7 0 0,-1-1 0,-5-8 0,4 7 0,-4-7 0,5 9 0,1-10 0,0 8 1829,1-16-1829,-1 7 1342,0-1-1342,1-6 711,5 16-711,-4-16 280,5 15-280,-7-6 0,0 0 0,7 7 0,-5-16 0,11 6 0,-10-16 0,11 6 0,-5-21 0,6 11 0,-6-19 0,5 4 0,-4-6 0,5 7 0,0-12 0,0 10 0,0-11 0,-6 6 0,5 0 0,-4 0 0,5-1 0,0 1 0,0-6 0,0 4 0,0-9 0,0 3 0,0-5 0,0 0 0,0 5 0,0-4 0,0 11 0,0-11 0,0 10 0,0-4 0,0 6 0,4-6 0,2-2 0,0 1 0,4-5 0,-9 5 0,9-7 0,-9 1 0,4-1 0,-1 1 0,-3-1 0,8 0 0,-7 0 0,2 1 0,-4-1 0,0 1 0,0 0 0,0 0 0,0-1 0,0 0 0,5-4 0,-4-10 0,3-9 0,-9-9 0,3 4 0,-13-10 0,7 9 0,-4-4 0,-3 1 0,1 3 0,-10-5 0,-6 0 0,-4-9 0,-8-2 0,-2-17 0,-7 6 0,4-5 0,3 8 0,5 8 0,18 4 0,-9 6 0,22 7 0,-7 1 0,14 6 0,-4 10 0,14 7 0,-2 5 0,8-1 0,-10-1 0,5-8 0,-5 9 0,6-4 0,-1 4 0,7 7 0,1 0 0,12 8 0,4 8 0,7 2 0,2 8 0,-2-8 0,-1-2 0,-7-8 0,-8 0 0,-3-7 0,-9-1 0,4-6 0,-7 0 0,1-5 0,-5 4 0,-2-5 0,-4 5 0,4 0 0,2 0 0,-1 0 0,4-5 0,-8-10 0,9-15 0,-9-4 0,11-13 0,-5 4 0,6 1 0,0-5 0,5 4 0,2-6 0,6 0 0,6 5 0,-11 3 0,8 6 0,-16 7 0,9 1 0,-9 6 0,3 0 0,-5 5 0,-1 1 0,1 0 0,-5 4 0,-1-4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9:43:35.206"/>
    </inkml:context>
    <inkml:brush xml:id="br0">
      <inkml:brushProperty name="width" value="0.05" units="cm"/>
      <inkml:brushProperty name="height" value="0.05" units="cm"/>
      <inkml:brushProperty name="color" value="#FF0066"/>
    </inkml:brush>
  </inkml:definitions>
  <inkml:trace contextRef="#ctx0" brushRef="#br0">1 55 24575,'63'0'0,"3"0"0,0 0 0,12 0-3277,-11 0 0,6 0 0,-2 0 2532,20 0 0,1 0 745,-10 0 0,3 0 0,-8 0 699,-4 0 1,-4 0-700,19 0 0,-2 0 0,-21 0 0,0 0 0,21 0 0,2 0 0,-11 0 0,1 0 0,10 0 0,4 0 43,-23 0 1,1 0 0,0 0-44,-3 0 0,0 0 0,1 0 0,6 0 0,3 0 0,-2 0 0,-3 0 0,-1 0 0,-2 0 0,18 0 0,-2 0-466,4 0 1,-3 0 465,-17 0 0,1 0 0,26 0 0,1 0 0,-21 0 0,-3 0 0,7 0 0,-3 0 2227,-21 0 0,-4 0-2227,37 0 0,10 0 0,-10 0 0,8 0 0,-18 0 0,8 0 0,-10 0 0,-1 0 0,1 0 0,10 0 0,-38 0 0,2 0 0,-1 0 0,2 0 0,8 0 0,1 0 0,-4-4 0,-1 0 0,38 2 0,-24-7 0,1 1 0,-21 7 0,0 0 0,14-4 0,0 1 0,-9 3 0,-2 2 0,-3-1 0,0 0 0,0 0 0,2 0 0,3 0 0,0 0 0,44 0 0,-39 0 0,2 0 0,-10 0 0,0 0 0,14 0 0,2 0 287,-6 0 1,0 0-288,1 0 0,1 0 0,10 0 0,0 0 0,-3 0 0,-3 0 0,-14 0 0,1 0 0,10 0 0,-2 0 0,20-8 0,-33 7 0,0 1 0,37-8 2364,-10 8-2364,-10 0 1636,8 0-1636,-16 0 0,36 0 0,-38 0 0,-6 0 0,1 0 0,11 0 0,23 0 0,-9 0 0,0 0 502,-9 0-502,-3 0 1089,-16 0-1089,-2 0 102,0 0-102,11 0 0,-7 0 0,22 0 0,-22 0 0,23 0 0,-15 0 0,7 0 0,-17 0 0,-9 0 0,-10 0 0,-6 0 0,-6 5 0,-1-4 0,-7 4 0,1 0 0,0-4 0,-1 8 0,1-8 0,-6 9 0,5-9 0,-5 8 0,6-8 0,-6 8 0,4-7 0,-3 2 0,4 1 0,0-4 0,1 3 0,-1-4 0,-4 5 0,4-4 0,-4 4 0,4-5 0,1 5 0,6-4 0,-5 9 0,4-9 0,1 4 0,-5-5 0,10 5 0,-9-4 0,3 4 0,1-5 0,-5 5 0,4-4 0,-5 4 0,0-5 0,-1 0 0,-4 5 0,3-4 0,-8 7 0,4 4 0,-5 5 0,0 1 0,0-1 0,0-15 0,0-4 0,0-21 0,-5 14 0,4-4 0,-3 15 0,4 2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9:43:38.226"/>
    </inkml:context>
    <inkml:brush xml:id="br0">
      <inkml:brushProperty name="width" value="0.05" units="cm"/>
      <inkml:brushProperty name="height" value="0.05" units="cm"/>
      <inkml:brushProperty name="color" value="#FF0066"/>
    </inkml:brush>
  </inkml:definitions>
  <inkml:trace contextRef="#ctx0" brushRef="#br0">0 243 24575,'56'0'0,"13"0"0,1 0 0,5 0 0,-15 0 0,3 0 0,12 0 0,9 0 0,-8 0 0,-5 0 0,-1 0-1411,0 0 0,6 0 0,-6 0 1411,-4 0 0,-2 0 0,15 0 0,2 0 0,-5 0 0,0 0 0,0 1 0,2-2 0,16-2 0,3-3 0,-31 0 0,0-2 0,2 0-825,2-3 0,2 0 1,1-1 824,12 0 0,2 1 0,-1-1 0,-7 1 0,-2 0 0,2 2 0,7 0 0,2 2 0,-1 0 0,-4-1 0,-1 1 0,-1-1 0,-4 1 0,0 0 0,-1-1 0,1 1 0,-1-1 0,-2 2 54,21-1 1,-5 2-55,-11-1 0,-3 2-403,-9 4 0,-1 0 403,-9 0 0,-2 0 0,2 0 0,-1 0 760,-5 0 0,-2 0-760,29 0 2910,-20 0-2910,-11 0 1673,-15 0-1673,-7 0 1182,-9 0-1182,-5 0 119,0 0-119,-1 0 0,1 0 0,-5 4 0,-2 8 0,-4-5 0,0 4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5:47:03.629"/>
    </inkml:context>
    <inkml:brush xml:id="br0">
      <inkml:brushProperty name="width" value="0.1" units="cm"/>
      <inkml:brushProperty name="height" value="0.1" units="cm"/>
      <inkml:brushProperty name="color" value="#5B2D90"/>
    </inkml:brush>
  </inkml:definitions>
  <inkml:trace contextRef="#ctx0" brushRef="#br0">0 1 24575,'88'0'0,"0"0"0,-13 0 0,2 0-1651,-5 0 0,6 0 0,-4 0 1651,17 0 0,-3 0 0,2 0 0,0 0-1095,-3 0 0,5 0 1095,-12 0 0,5 0 0,2 0-775,6 0 0,2 0 1,4 0 774,-11 0 0,4 0 0,1 0 0,-1 0 0,-1 0 0,0 0 0,0 0 0,0 0 0,3 0 0,1 0 0,0 0 0,-1 0 0,-2 0 0,1 0 0,-2 0 0,-3 0 0,12 0 0,-5 0 0,2 0-576,-19 0 0,1-1 1,-1 1-1,-3 1 576,9 2 0,-4 1 0,2-1-150,10-3 1,1 0 0,-2 2 149,-8 5 0,-1 3 0,-1-1 0,-2-3 0,0 0 0,-4 3 226,17 8 0,-2 2-226,7-1 0,-1 0 0,-12 0 0,-1-1 1008,-6-3 0,-1-1-1008,0 0 0,-2-2 0,-3-2 0,0-1 0,0-3 0,-1-1 1141,-14 0 1,-1 0-1142,6-4 0,-1 0 0,30 0 0,-33 0 0,1 0 0,37 0 2424,-2 0-2424,-17 0 0,-3 0 2144,-8 0-2144,0 0 1665,0 0-1665,-7 0 820,5 0-820,-5 0 414,7 0-414,17 0 0,-4 0-558,16 0 558,-1 0 0,-40 0 0,-1 0 0,31 0 0,-29 0 0,0 0 0,26 0 0,16 0 0,-12 0 0,-10 0 0,-17 0 0,7 0 0,-15 0 0,7 0 0,-8 0 0,0 0 558,0 0-558,0 0 0,-6 0 0,-3 0 0,-6 0 0,1-5 0,-7 4 0,-1-4 0,0 0 0,-5 3 0,11-3 0,2 5 0,1 0 0,11-5 0,-5 4 0,7-5 0,-6 6 0,-2 0 0,-13 0 0,-1-4 0,-11 3 0,-1-4 0,-16 5 0,-4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5:47:08.270"/>
    </inkml:context>
    <inkml:brush xml:id="br0">
      <inkml:brushProperty name="width" value="0.1" units="cm"/>
      <inkml:brushProperty name="height" value="0.1" units="cm"/>
      <inkml:brushProperty name="color" value="#5B2D90"/>
    </inkml:brush>
  </inkml:definitions>
  <inkml:trace contextRef="#ctx0" brushRef="#br0">0 0 24575,'56'14'0,"20"17"0,-18-3 0,5 2-1663,1 2 0,0 3 1663,4 5 0,-1 2 0,-6-5 0,0-1 0,2 1 0,3 1 0,16 15 0,2 2-1419,-2-8 0,3 1 1419,-13-6 0,3 2 0,-2 0 0,-10-2 0,-3-1 0,1-1 0,2-4 0,0-2 0,-1 3 0,-1 6 0,-1 3 0,1-4-282,-2-8 1,1-4 0,-1 3 281,2 9 0,-1 3 0,4 0 0,19 6 0,5 0 0,-7-1-1004,-26-12 1,-5 0 0,7 4 1003,17 11 0,10 7 0,0 0 0,-10-7 0,3 4 0,-2-1-345,-14-8 0,6 5 1,1 0-1,-5-2 345,-1 0 0,-3-3 0,-2 2 203,1 2 1,-2 0-1,-2-1-203,13 11 0,-4-1 524,-13-5 1,-5-3-525,11 11 2997,1 13-2997,-17-17 0,6 14 0,-11-14 0,13 16 1452,-20-33 0,1 0-1452,0-3 0,2 1 0,11 15 0,5 1 99,6-3 1,2 1-100,1 4 0,2 1 0,12 3 0,1-1 0,-10-2 0,-1-1 0,5 2 0,0 0 0,-7 5 0,-3-2 0,-10-18 0,-2 0 31,2 9 1,-3-1-32,16 19 0,-25-32 0,-1-1 0,18 31 115,-10-13-115,-3-6 662,-17-10-662,3-7 1920,-12-9-1920,-1-6 878,0 6-878,1 2 0,0 11 0,-4 10 0,10 4 0,-9 3 0,10-12 0,-6-5 0,-2-16 0,0-3 0,-1-11 0,-4 5 0,3-4 0,-7 4 0,7-5 0,-7 0 0,3 0 0,-4 0 0,0 0 0,0 0 0,0 0 0,0 0 0,0 0 0,0 0 0,0-1 0,0 1 0,0 5 0,-4-3 0,-2 8 0,-3-4 0,-1 0 0,0-1 0,5-5 0,-3 0 0,7 0 0,-7 0 0,7 1 0,-8-1 0,8 5 0,-13 7 0,7 13 0,-10 0 0,6 6 0,0-7 0,0-5 0,5-3 0,-3-9 0,8-2 0,-3-5 0,0-4 0,3-5 0,-6-5 0,1-10 0,-3 5 0,-7-15 0,-8-6 0,-7-18 0,-3 3 0,-2-3-451,12 4 1,-1-1 450,-15-11 0,0-2 0,11 5 0,3 2 0,0 7 0,-1 0 0,1-4 0,1 2 0,-16-23 0,7 5 0,4 22 0,12 3 0,3 17 0,5 3 901,5 11-901,-4 0 0,8 0 0,-7 0 0,7 0 0,-7 4 0,7-3 0,-3 3 0,0 0 0,6 1 0,4 4 0,9 0 0,20 0 0,-11 0 0,16 0 0,-18 0 0,4 0 0,-1 0 0,-3 0 0,10 0 0,-5 0 0,-1 0 0,0 4 0,-7 2 0,-4 8 0,4-2 0,-8 2 0,3-5 0,-5 0 0,0-4 0,0 3 0,5-2 0,-3 3 0,3 1 0,0-1 0,-4 0 0,9 1 0,-8 4 0,8-2 0,-8 7 0,4 2 0,-1 0 0,-2 5 0,3 0 0,-4 2 0,4 5 0,9 1 0,-1-11 0,10-1 0,-12-7 0,5-3 0,-6 2 0,0-4 0,-4 5 0,3-4 0,-8 8 0,8-4 0,-8 6 0,4-1 0,-6-5 0,-3-1 0,2-5 0,-3 5 0,1-4 0,2 4 0,-2 0 0,-1-3 0,3 3 0,-7-5 0,3 0 0,-4 0 0,4-4 0,-3 3 0,3-11 0,-4-1 0,0-5 0,-3 0 0,2-4 0,-3 7 0,4-25 0,-10 6 0,-2-15 0,-11 7 0,1 0 0,5 0 0,1 0 0,5 5 0,0 2 0,6 11 0,0-17 0,5 19 0,15-20 0,3 17 0,10-1 0,-2-3 0,-6 9 0,0-4 0,-5 5 0,4 0 0,-9 5 0,4-4 0,-5 8 0,-4-7 0,3 3 0,-3 0 0,5-3 0,-1 3 0,0-5 0,0 1 0,0 0 0,5-1 0,-4 1 0,9-6 0,-13 5 0,3-3 0,-12 12 0,-3 7 0,-8 9 0,-6 14 0,-1-7 0,5 2 0,3-14 0,-2 4 0,-8-2 0,-27 33 0,17-12 0,-16 14 0,31-26 0,-2-2 0,11-8 0,3 3 0,-2-5 0,7 0 0,-7 0 0,3-4 0,0 3 0,-8-3 0,6 4 0,-12 1 0,9 0 0,-9-1 0,8 1 0,-8 0 0,9-1 0,-4 0 0,5 0 0,-6 1 0,5 4 0,-5 2 0,0-1 0,4 4 0,1-8 0,1 3 0,8-5 0,-7 0 0,7-4 0,-3-1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34:01.832"/>
    </inkml:context>
    <inkml:brush xml:id="br0">
      <inkml:brushProperty name="width" value="0.05" units="cm"/>
      <inkml:brushProperty name="height" value="0.05" units="cm"/>
      <inkml:brushProperty name="color" value="#FF0066"/>
    </inkml:brush>
  </inkml:definitions>
  <inkml:trace contextRef="#ctx0" brushRef="#br0">1 1 24575,'34'0'0,"6"0"0,14 0 0,16 0 0,-3 0-8503,18 0 8503,0 0 0,0 0 1325,11 0-1325,-8 0 0,8 0 0,-20 0 0,6 0 0,-25 0 0,14 0 0,-26 0 0,0 0 6590,-11 0-6590,-1 0 588,-11 0-588,10 0 0,-12 0 0,7 0 0,-7 0 0,4 0 0,-4 0 0,0 0 0,5 0 0,-12 0 0,12 0 0,-11 0 0,10 0 0,-4 0 0,0 0 0,5 0 0,-5 5 0,6-3 0,1 4 0,-1-6 0,0 0 0,8 6 0,-6-4 0,6 4 0,-7-6 0,7 0 0,-6 0 0,13 0 0,-5 0 0,7 0 0,-7 0 0,5 0 0,-5 0 0,0 0 0,-2 0 0,-8 0 0,0 0 0,8 0 0,-12 0 0,10 0 0,-12 0 0,7 0 0,-1 6 0,0-5 0,1 5 0,-1-6 0,0 6 0,1-4 0,-1 3 0,0 1 0,1-4 0,-1 4 0,0-1 0,1-3 0,-1 4 0,8-6 0,-6 6 0,6-5 0,0 5 0,-6-6 0,14 0 0,-7 0 0,9 0 0,-9 0 0,7 0 0,-6 0 0,7 0 0,0 0 0,-7 0 0,5 0 0,-13 0 0,14 0 0,-14 0 0,6 0 0,0 0 0,-6 0 0,6 0 0,0 0 0,-6 0 0,6 0 0,0 0 0,-6 6 0,6-5 0,-8 5 0,1-6 0,-1 0 0,8 0 0,-12 0 0,10 0 0,-12 0 0,0 0 0,4 0 0,-10 0 0,4 0 0,-6 0 0,0 0 0,0 0 0,0 0 0,0 0 0,0 0 0,0 0 0,0 0 0,-1 0 0,1 0 0,0 0 0,0 0 0,0 0 0,0 0 0,0 0 0,0 0 0,6 0 0,2 0 0,6 0 0,8 0 0,2 0 0,0 0 0,14 0 0,-12 0 0,14 0 0,-9 0 0,0 0 0,1 0 0,-1 0 0,0 0 0,1 0 0,-1 0 0,0 0 0,9 0 0,-6 0 0,15 0 0,-16 0 0,7 0 0,0 0 0,-6 0 0,6 0 0,-9 0 0,-7 0 0,5 0 0,-13 0 0,6 0 0,-14 0 0,5 0 0,-12 0 0,6 0 0,-7 0 0,6 0 0,-5 0 0,6 0 0,-7 0 0,0 0 0,-1 0 0,1 0 0,0 0 0,0 0 0,0 0 0,0 0 0,0 0 0,0 0 0,0 0 0,0 0 0,0 0 0,-1 0 0,1 0 0,-6 0 0,-1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1:34:05.058"/>
    </inkml:context>
    <inkml:brush xml:id="br0">
      <inkml:brushProperty name="width" value="0.05" units="cm"/>
      <inkml:brushProperty name="height" value="0.05" units="cm"/>
      <inkml:brushProperty name="color" value="#FF0066"/>
    </inkml:brush>
  </inkml:definitions>
  <inkml:trace contextRef="#ctx0" brushRef="#br0">1 1 24575,'29'0'0,"37"0"0,7 0-542,-9 0 0,7 0 542,-2 0 0,3 0-880,17 0 1,4 0 879,-1 0 0,1 0-1547,-1 0 1,1 0 1546,5 0 0,0 0 0,-31 0 0,1 0 0,-2 0-803,29 0 0,-1 0 803,5 0 0,0 0 0,-7 0 0,-3 0 0,-10 0 0,0 0 0,17 0 0,1 0 0,-18 0 0,-1 0 0,6 0 0,0 0 0,5 0 0,1 0 0,-4 0 0,0 0 0,-1 0 0,2 0 0,11 0 0,-4 0 0,-33 0 0,-1 0-331,27 0 0,-1 0 331,-27 0 0,-1 0 0,17 0 0,1 0 0,-13 0 0,-1 0 322,0 0 1,-2 0-323,39 0 0,-13 0 0,-13 0 3344,-10 0-3344,-9 0 2019,-2 0-2019,-16 0 1518,6 0-1518,-14 0 678,13 0-678,-13 0 0,14 0 0,-6 0 0,7 0 0,0 0 0,9 0 0,-6 0 0,14 0 0,-14 0 0,15 0 0,-7 0 0,9 0 0,0 7 0,0-5 0,0 5 0,0 0 0,0-6 0,10 6 0,2-7 0,10 0 0,0 0-244,-31 0 0,0 0 244,27 7 0,-22-6 0,-1 0 0,31 6 0,-21-6 0,0-2 0,27 1 0,-29 4 0,-2 0 0,14-2 0,-25 2 0,1 0 0,34-4 0,8 0 0,-20 0 0,6 0 0,-16 0 0,7 0 0,-10 0 0,0 0 0,9 0 0,-6 0 0,7 0 488,-10 0-488,9 0 0,-6 0 0,7 0 0,-10 0 0,0 0 0,0 0 0,-1 0 0,1 0 0,-8 0 0,5 0 0,-14 0 0,15 0 0,-7 0 0,0 0 0,17 0 0,-15 0 0,27 0 0,-8 0 0,1 0 0,6 0 0,-6 0 0,9 0 0,0 0 0,0 0-418,0 0 418,0 0 0,1 0 0,-1 0 0,0-7 0,0 5 0,-10-6 0,-2 8 0,-10 0 0,-9-6 0,7 4 0,-15-4 0,6 6 0,-9 0 0,0 0 0,0 0 418,1 0-418,-1 0 0,0 0 0,1 0 0,-1 0 0,9 0 0,-7 6 0,7 2 0,-8 6 0,-1-6 0,0 5 0,9-11 0,-6 11 0,6-12 0,0 6 0,-7-7 0,16 0 0,-15 0 0,14 0 0,-5 0 0,17 7 0,4-5 0,9 6 0,-10-8 0,19 0 0,-26 0 0,26 0 0,-19 0 0,10 0 0,-10 0 0,-2 0 0,-10 0 0,-9 6 0,-2-4 0,-16 4 0,6-6 0,-14 0 0,-1 0 0,-2 0 0,-11 0 0,10 6 0,-10-5 0,11 5 0,-6-6 0,1 0 0,13 0 0,-12 0 0,13 0 0,-7 0 0,-1 0 0,0 0 0,1 0 0,-7 0 0,4 0 0,-10 0 0,4 6 0,-6-5 0,0 4 0,0-5 0,0 0 0,0 0 0,0 0 0,0 0 0,-1 0 0,0 0 0,0 0 0,0 0 0,0 0 0,0 0 0,-5-5 0,-1 4 0,-5-4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26"/>
    </inkml:context>
    <inkml:brush xml:id="br0">
      <inkml:brushProperty name="width" value="0.05" units="cm"/>
      <inkml:brushProperty name="height" value="0.05" units="cm"/>
    </inkml:brush>
  </inkml:definitions>
  <inkml:trace contextRef="#ctx0" brushRef="#br0">0 4194 24575,'43'-31'0,"-10"-2"0,22 0 0,5-3 0,9-25 0,8 9 0,5-1 0,-29 11 0,1 2-1101,25-8 0,2 2 1101,-23 5 0,-2 3 0,-2 9 0,-1-1-155,1-8 1,-2-1 154,30-16 0,-28 17 0,0 0 0,-10 10 0,-2 1 0,0-4 0,-2 0-74,33-11 74,-5-7 0,-2 7 0,-11 1 0,-2 4 0,0-1 1594,-10 9-1594,20-11 906,-8 2-906,-3 7 85,11-9-85,-18 5 0,14 3 0,-14-4 0,14 6 0,-16 3 0,9-10 0,9-3 0,-1-9 0,24-3 0,-43 21 0,1 0 0,9-3 0,3-1-2317,8-11 0,3-2 2317,6-3 0,3 1 0,5-2 0,1 0 0,0-4 0,0 0 0,0 5 0,-1-1 0,3-6 0,-3 1 0,-20 14 0,1 0-450,-3 1 0,4-4 1,-7 8 449,27-16 0,-4-1 0,2-1 0,-29 25 0,-3 2 0,8-10 0,2-3 0,12-4 0,-3 1 0,-22 15 0,-1 1 0,6-7 0,-2 3 0,2 2 0,-6-4 0,-3 8 0,-7 7 4239,5-5-4239,-5 5 1744,0-5-1744,5-1 0,-6 1 0,9-2 0,-9 2 0,7-1 0,-14 7 0,13-6 0,-13 7 0,13-8 0,-5 1 0,7-2 0,-8 2 0,6-1 0,-13 3 0,6-2 0,-8 2 0,8-2 0,-7 2 0,7-2 0,0 7 0,-7-4 0,7 3 0,0-6 0,-6 7 0,13-7 0,-13 7 0,6-2 0,-8 4 0,-1-1 0,1 4 0,-5-2 0,3 3 0,-10 2 0,11-1 0,-11 1 0,4 0 0,-5 0 0,0 1 0,-1 3 0,1-2 0,0 3 0,-1-1 0,1-2 0,-1 7 0,-3-8 0,2 8 0,-7-3 0,3 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6"/>
    </inkml:context>
    <inkml:brush xml:id="br0">
      <inkml:brushProperty name="width" value="0.05" units="cm"/>
      <inkml:brushProperty name="height" value="0.05" units="cm"/>
    </inkml:brush>
  </inkml:definitions>
  <inkml:trace contextRef="#ctx0" brushRef="#br0">1 1 24575,'0'0'0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27"/>
    </inkml:context>
    <inkml:brush xml:id="br0">
      <inkml:brushProperty name="width" value="0.05" units="cm"/>
      <inkml:brushProperty name="height" value="0.05" units="cm"/>
    </inkml:brush>
  </inkml:definitions>
  <inkml:trace contextRef="#ctx0" brushRef="#br0">128 35 24575,'-17'0'0,"3"0"0,-4-4 0,7 3 0,-3-3 0,5 4 0,0 0 0,1 0 0,-1 0 0,4 3 0,2 3 0,-2-1 0,4 3 0,-3-2 0,4 3 0,0 0 0,0 0 0,3-1 0,3-3 0,2-1 0,2-4 0,-1 0 0,0 4 0,1-3 0,0 3 0,-1-4 0,1 5 0,0-4 0,-1 3 0,0-4 0,1 0 0,-1 0 0,0 0 0,0 0 0,0 0 0,0-4 0,-4-2 0,4-3 0,-4 0 0,0 0 0,-1 0 0,-4 0 0,0 0 0,0 1 0,0-1 0,0 1 0,-4-1 0,-2 4 0,1-3 0,-3 7 0,2-3 0,-3 4 0,-1 0 0,0 0 0,1 0 0,-1 0 0,1 0 0,-1 0 0,1 0 0,-1 0 0,2 0 0,3 3 0,1 7 0,4 0 0,0 4 0,0-5 0,0 1 0,0-1 0,0 0 0,0-1 0,0-3 0,0-1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0"/>
    </inkml:context>
    <inkml:brush xml:id="br0">
      <inkml:brushProperty name="width" value="0.09701" units="cm"/>
      <inkml:brushProperty name="height" value="0.09701" units="cm"/>
      <inkml:brushProperty name="color" value="#7030A0"/>
    </inkml:brush>
  </inkml:definitions>
  <inkml:trace contextRef="#ctx0" brushRef="#br0">0 847 24575,'9'0'0,"5"-5"0,3 3 0,1-7 0,3 3 0,-4-5 0,6 5 0,0-4 0,0 3 0,-6-3 0,5-2 0,-5 2 0,0-1 0,4 0 0,-9 5 0,3-3 0,1 3 0,-5-4 0,10-1 0,-9 1 0,9 4 0,-10-3 0,11 3 0,-11-4 0,10-1 0,-9 5 0,9-4 0,-5 0 0,6 3 0,-1-7 0,-3 9 0,3-6 0,-4 0 0,6 0 0,0-1 0,0 1 0,0 4 0,0-3 0,0 4 0,0-6 0,0 1 0,8-1 0,-6 0 0,13-1 0,-5 0 0,16-1 0,-6 1 0,15-2 0,-15-5 0,16 3 0,-7-3 0,9 5 0,0-1 0,0-6 0,11 5 0,-8-6 0,19 7 0,-19 0 0,8 0 0,0 0 0,-8-6 0,8 11 0,1-11 0,-10 14 0,9-8 0,-20 1 0,7 0 0,-7 7 0,0 2 0,7-1 0,-17 5 0,17-5 0,-7 1 0,27 4 0,-14-5 0,15 0 0,-19 6 0,-9-6 0,-3 7 0,-9-6 0,1 4 0,-1-3 0,0 5 0,-7 0 0,5 0 0,-5 0 0,7 0 0,0 0 0,10 0 0,-8 0 0,8 0 0,-1 0 0,3 0 0,-1 0 0,-1 0 0,-10 0 0,0 0 0,-7 0 0,-3 0 0,-7 0 0,0 0 0,-6 0 0,5 0 0,-1 0 0,-3 0 0,8 0 0,-15 0 0,11 0 0,-11 0 0,11 0 0,-11 0 0,4 0 0,-5 0 0,0 0 0,-1 0 0,1 0 0,-1 0 0,0 0 0,0 0 0,0 0 0,0 0 0,1 0 0,-1 0 0,7 0 0,1 0 0,6 0 0,7 0 0,-5 0 0,24 0 0,-14 0 0,15 0 0,-17 0 0,-3 0 0,-13 0 0,5 0 0,-11 0 0,5 0 0,-7 0 0,1 4 0,-1-3 0,0 3 0,0-4 0,-1 0 0,0 0 0,1 0 0,0 0 0,-1 0 0,-3 4 0,-1 1 0,-1-1 0,2 0 0,4-4 0,0 0 0,-3 0 0,-2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1"/>
    </inkml:context>
    <inkml:brush xml:id="br0">
      <inkml:brushProperty name="width" value="0.09701" units="cm"/>
      <inkml:brushProperty name="height" value="0.09701" units="cm"/>
      <inkml:brushProperty name="color" value="#FFD966"/>
    </inkml:brush>
  </inkml:definitions>
  <inkml:trace contextRef="#ctx0" brushRef="#br0">1 2367 24575,'38'-25'0,"3"0"0,6-4 0,11-15 0,2-1 0,-7 12 0,1 0-634,5-12 1,-3 1 633,11-3 0,-28 17 0,2-2 0,6-4 0,-1-1 0,26-25 0,-32 30 0,-1 0 0,22-35 0,7 14 0,1-14 0,-1 14 0,1-14 0,-1 14 0,1-6 413,-11 10-413,-2 1 0,-10 2 210,-3 9-210,2-7 0,-4 15 0,-5-12 644,6 5-644,-13-5 0,14-5 0,-5 3 0,8-3 0,2-10 0,-2 8 0,-4-15 0,12 5 0,-20 5 0,9 8 0,-23 14 0,-5 15 0,2-6 0,-6 11 0,5-5 0,-7 11 0,1-4 0,0 4 0,-1-4 0,0-1 0,0 1 0,2-6 0,5-3 0,9-6 0,20-12 0,-1 6 0,11-16 0,-5 15 0,-12-3 0,9 12 0,-22 5 0,6 5 0,-14 2 0,-2-1 0,-5 6 0,0-4 0,-1 8 0,1-7 0,-1 7 0,1-4 0,0 5 0,-5-4 0,4 3 0,-8-3 0,3 4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96 16383,'44'0'0,"-5"0"0,20 0 0,-16 0 0,-1 0 0,-4 0 0,4 0 0,21 0 0,-9 0 0,27 0 0,-36 0 0,36 0 0,-15 0 0,8 0 0,10 0 0,-10-7 0,12 5 0,0-6 0,0 8 0,-1 0 0,1-15 0,0 11 0,0-11 0,0 15 0,0 0 0,0 0 0,-11 0 0,8 0 0,-8 0 0,0 0 0,8 0 0,-8 0 0,0 0 0,8 0 0,-8 0 0,11 0 0,-11 0 0,8 0 0,-8 0 0,11 0 0,-11 0 0,9 0 0,-21-7 0,9 5 0,-11-11 0,0 11 0,-9-11 0,-2 12 0,-10-5 0,0 6 0,-8 0 0,-1 0 0,-8 0 0,0 0 0,0 0 0,0 0 0,-6 0 0,-1 0 0,-7 0 0,1 0 0,5 0 0,-3 0 0,3 0 0,-5 0 0,5 0 0,2 0 0,6 0 0,0 0 0,8 0 0,-12 0 0,10 0 0,-18 0 0,5 0 0,-6 0 0,-5 0 0,-1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3"/>
    </inkml:context>
    <inkml:brush xml:id="br0">
      <inkml:brushProperty name="width" value="0.09701" units="cm"/>
      <inkml:brushProperty name="height" value="0.09701" units="cm"/>
      <inkml:brushProperty name="color" value="#7030A0"/>
    </inkml:brush>
  </inkml:definitions>
  <inkml:trace contextRef="#ctx0" brushRef="#br0">1 0 24575,'27'0'0,"8"0"0,-10 0 0,13 0 0,-13 0 0,6 0 0,9 0 0,-5 0 0,14 0 0,1 0 0,2 0 0,9 0 0,24 0 0,-7 0 0,10 0 0,-5 0 0,-8 0 0,23 0-406,-9 0 406,10 0 0,-13 0 0,0 0 0,-1 8 0,1-6 0,13 6 0,-21-8 0,18 0 0,-8 0 0,1 0 0,-34 0 0,1 0 0,33 0 0,10 0 0,-14 0-415,1 0 415,0 0 0,0 0 0,0 0 0,0 0 0,0 0 0,0 0 0,-11 0 0,8 0 0,-8 0 0,24 0 0,-10 0 0,-1 0 0,-5 0 0,-8 0 0,0 0 0,-3 0 0,-11 7 0,1-6 0,-1 13 0,-9-12 398,-3 5-398,-9-7 0,1 6 0,-1-5 423,-8 5-423,7-6 0,-7 0 0,9 0 0,-9 0 0,6 0 0,-13 0 0,14 0 0,-15 0 0,15 0 0,-7 0 0,8 0 0,1 0 0,-1 0 0,10 0 0,-8 0 0,8 0 0,-10 0 0,-8 0 0,7 0 0,-14 0 0,13 0 0,-13 0 0,6 0 0,-8 0 0,-6 0 0,4 0 0,-10 0 0,5 0 0,-6 0 0,-1 0 0,1 0 0,0 0 0,-5 0 0,-1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4"/>
    </inkml:context>
    <inkml:brush xml:id="br0">
      <inkml:brushProperty name="width" value="0.025" units="cm"/>
      <inkml:brushProperty name="height" value="0.025" units="cm"/>
      <inkml:brushProperty name="color" value="#F6630D"/>
    </inkml:brush>
  </inkml:definitions>
  <inkml:trace contextRef="#ctx0" brushRef="#br0">17 47 24575,'11'42'0,"4"-7"0,11 16 0,-1-19 0,-1-1 0,-1-8 0,-5 0 0,-1 1 0,-1-1 0,-3 0 0,4 0 0,-6 0 0,0-6 0,0 5 0,-1-11 0,1 11 0,-1-11 0,1 10 0,0-3 0,-1-1 0,2 5 0,-3-11 0,3 11 0,-3-11 0,3 10 0,-3-9 0,8 4 0,-5 0 0,3-4 0,-4 4 0,-1-1 0,0-3 0,1 3 0,-2-5 0,1 0 0,0 0 0,-1-1 0,1 1 0,0 0 0,-1 0 0,-3 0 0,2-5 0,-7 4 0,8-8 0,-8 7 0,7-3 0,-4 4 0,5 0 0,-5-1 0,4-3 0,-7-5 0,4-5 0,-5-10 0,0-2 0,5-6 0,2-8 0,6-1 0,0-8 0,8-10 0,-6 8 0,12-8 0,-6 10 0,-1 7 0,5-5 0,-12 13 0,5-6 0,-1 13 0,-4-3 0,2 9 0,-4-4 0,-2 7 0,1-1 0,-5 0 0,4 1 0,-3-6 0,4-2 0,0 0 0,1-4 0,-1 10 0,1-5 0,-2 6 0,1 5 0,0-4 0,-1 8 0,-4-7 0,3 3 0,-4-4 0,9-9 0,-3 7 0,0-8 0,-2 9 0,-7 1 0,7 4 0,-7-3 0,3 3 0,-4-4 0,4 5 0,-2-4 0,2 3 0,0-5 0,-3 1 0,8 0 0,-8 0 0,0 4 0,-11 1 0,-6 4 0,-5 0 0,-10 0 0,-2 0 0,-7 0 0,-1 0 0,1 6 0,-1-4 0,1 4 0,0-6 0,7 0 0,-5 0 0,5 0 0,-25 6 0,20-5 0,-18 5 0,31-6 0,-14 0 0,14 0 0,-5 0 0,7 0 0,-1 0 0,7 0 0,-4 0 0,9 5 0,-9-4 0,9 3 0,-9-4 0,9 0 0,-3 0 0,5 0 0,0 0 0,0 5 0,1-4 0,-1 3 0,0-4 0,0 0 0,0 0 0,1 0 0,-1 0 0,1 0 0,-1 0 0,1 0 0,-1 0 0,0 0 0,1 0 0,0 0 0,5 0 0,0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35"/>
    </inkml:context>
    <inkml:brush xml:id="br0">
      <inkml:brushProperty name="width" value="0.07056" units="cm"/>
      <inkml:brushProperty name="height" value="0.07056" units="cm"/>
      <inkml:brushProperty name="color" value="#FFD966"/>
    </inkml:brush>
  </inkml:definitions>
  <inkml:trace contextRef="#ctx0" brushRef="#br0">0 0 24575,'15'0'0,"9"0"0,0 0 0,15 0 0,-7 0 0,1 0 0,-3 0 0,21 0 0,-13 0 0,43 0 0,-27 0 0,9 0 0,7 0 0,-25 0 0,25 0 0,-35 0 0,21 0 0,-21 0 0,15 0 0,-10 0 0,0 0 0,-7 0 0,5 0 0,-5 0 0,7 0 0,10 0 0,-8 0 0,17 7 0,-7-5 0,0 11 0,-3-12 0,-8 11 0,-1-10 0,-8 9 0,7-10 0,-7 4 0,1-5 0,5 0 0,-5 6 0,7-4 0,-7 4 0,5-6 0,-5 0 0,-1 5 0,7-4 0,-7 4 0,8-5 0,-7 0 0,5 6 0,-5-4 0,7 4 0,-7-1 0,5-4 0,-5 4 0,7-5 0,0 0 0,0 0 0,1 0 0,-1 0 0,0 0 0,0 0 0,0 0 0,1 0 0,-1 0 0,-8 0 0,-1 0 0,0 0 0,-6 0 0,13 0 0,-13 0 0,13 0 0,-5 0 0,-1 0 0,7 0 0,-15 0 0,15 0 0,-14 0 0,13 0 0,-13 0 0,13 0 0,-13 0 0,6 0 0,-1 0 0,-5 0 0,14 0 0,-14 0 0,13 0 0,-13 0 0,5 0 0,1 0 0,1 0 0,9 0 0,-1 0 0,0 0 0,0 0 0,0 0 0,10 0 0,1 0 0,1 0 0,7 0 0,-7 0 0,0 0 0,6 0 0,-15 0 0,7 0 0,-10 0 0,0 0 0,0 0 0,9 0 0,-6 0 0,6 0 0,1 0 0,2 0 0,0 0 0,6 0 0,-6 0 0,0 0 0,7 0 0,-16 0 0,6 0 0,-9 0 0,0 0 0,-7 0 0,5 0 0,-13 0 0,6 0 0,-8 0 0,0 0 0,0 0 0,0 0 0,0 0 0,-6 0 0,4 0 0,-4 0 0,0 0 0,5 0 0,-11 0 0,18 0 0,-10 0 0,19 0 0,-6 0 0,9 0 0,-9 0 0,16 0 0,-13 0 0,7 0 0,-4 0 0,-13 0 0,13 0 0,-13 0 0,0 0 0,-4 0 0,-9 0 0,3 0 0,-5 0 0,-1 0 0,1 0 0,0 0 0,-1 0 0,1 0 0,0 0 0,5 0 0,-4 0 0,11 0 0,-5 0 0,6 0 0,7 0 0,-5-5 0,6 4 0,-14-4 0,-1 5 0,-7 0 0,1 0 0,0 0 0,-1 0 0,-3-4 0,2 3 0,-4-2 0,5 3 0,0 0 0,7 0 0,27 0 0,-6-6 0,21 4 0,-26-4 0,-7 6 0,-9 0 0,-7 0 0,1 0 0,0 0 0,-5 0 0,-1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48"/>
    </inkml:context>
    <inkml:brush xml:id="br0">
      <inkml:brushProperty name="width" value="0.05" units="cm"/>
      <inkml:brushProperty name="height" value="0.05" units="cm"/>
    </inkml:brush>
  </inkml:definitions>
  <inkml:trace contextRef="#ctx0" brushRef="#br0">0 0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49"/>
    </inkml:context>
    <inkml:brush xml:id="br0">
      <inkml:brushProperty name="width" value="0.05" units="cm"/>
      <inkml:brushProperty name="height" value="0.05" units="cm"/>
    </inkml:brush>
  </inkml:definitions>
  <inkml:trace contextRef="#ctx0" brushRef="#br0">1 1 24575,'0'0'0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0"/>
    </inkml:context>
    <inkml:brush xml:id="br0">
      <inkml:brushProperty name="width" value="0.05" units="cm"/>
      <inkml:brushProperty name="height" value="0.05" units="cm"/>
    </inkml:brush>
  </inkml:definitions>
  <inkml:trace contextRef="#ctx0" brushRef="#br0">1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7"/>
    </inkml:context>
    <inkml:brush xml:id="br0">
      <inkml:brushProperty name="width" value="0.05" units="cm"/>
      <inkml:brushProperty name="height" value="0.05" units="cm"/>
    </inkml:brush>
  </inkml:definitions>
  <inkml:trace contextRef="#ctx0" brushRef="#br0">0 1 24575,'0'0'0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1"/>
    </inkml:context>
    <inkml:brush xml:id="br0">
      <inkml:brushProperty name="width" value="0.05" units="cm"/>
      <inkml:brushProperty name="height" value="0.05" units="cm"/>
    </inkml:brush>
  </inkml:definitions>
  <inkml:trace contextRef="#ctx0" brushRef="#br0">0 0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2"/>
    </inkml:context>
    <inkml:brush xml:id="br0">
      <inkml:brushProperty name="width" value="0.05" units="cm"/>
      <inkml:brushProperty name="height" value="0.05" units="cm"/>
    </inkml:brush>
  </inkml:definitions>
  <inkml:trace contextRef="#ctx0" brushRef="#br0">0 0 24575,'0'0'0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3"/>
    </inkml:context>
    <inkml:brush xml:id="br0">
      <inkml:brushProperty name="width" value="0.05" units="cm"/>
      <inkml:brushProperty name="height" value="0.05" units="cm"/>
    </inkml:brush>
  </inkml:definitions>
  <inkml:trace contextRef="#ctx0" brushRef="#br0">0 1 24575,'0'0'0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4"/>
    </inkml:context>
    <inkml:brush xml:id="br0">
      <inkml:brushProperty name="width" value="0.05" units="cm"/>
      <inkml:brushProperty name="height" value="0.05" units="cm"/>
    </inkml:brush>
  </inkml:definitions>
  <inkml:trace contextRef="#ctx0" brushRef="#br0">1 0 24575,'0'0'0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5"/>
    </inkml:context>
    <inkml:brush xml:id="br0">
      <inkml:brushProperty name="width" value="0.05" units="cm"/>
      <inkml:brushProperty name="height" value="0.05" units="cm"/>
    </inkml:brush>
  </inkml:definitions>
  <inkml:trace contextRef="#ctx0" brushRef="#br0">1 0 24575,'0'0'0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6"/>
    </inkml:context>
    <inkml:brush xml:id="br0">
      <inkml:brushProperty name="width" value="0.05" units="cm"/>
      <inkml:brushProperty name="height" value="0.05" units="cm"/>
    </inkml:brush>
  </inkml:definitions>
  <inkml:trace contextRef="#ctx0" brushRef="#br0">1 1 24575,'0'0'0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7"/>
    </inkml:context>
    <inkml:brush xml:id="br0">
      <inkml:brushProperty name="width" value="0.05" units="cm"/>
      <inkml:brushProperty name="height" value="0.05" units="cm"/>
    </inkml:brush>
  </inkml:definitions>
  <inkml:trace contextRef="#ctx0" brushRef="#br0">0 1 24575,'0'0'0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8"/>
    </inkml:context>
    <inkml:brush xml:id="br0">
      <inkml:brushProperty name="width" value="0.05" units="cm"/>
      <inkml:brushProperty name="height" value="0.05" units="cm"/>
    </inkml:brush>
  </inkml:definitions>
  <inkml:trace contextRef="#ctx0" brushRef="#br0">1 0 24575,'0'0'0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9"/>
    </inkml:context>
    <inkml:brush xml:id="br0">
      <inkml:brushProperty name="width" value="0.05" units="cm"/>
      <inkml:brushProperty name="height" value="0.05" units="cm"/>
    </inkml:brush>
  </inkml:definitions>
  <inkml:trace contextRef="#ctx0" brushRef="#br0">1 0 24575,'0'0'0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0"/>
    </inkml:context>
    <inkml:brush xml:id="br0">
      <inkml:brushProperty name="width" value="0.05" units="cm"/>
      <inkml:brushProperty name="height" value="0.05" units="cm"/>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8"/>
    </inkml:context>
    <inkml:brush xml:id="br0">
      <inkml:brushProperty name="width" value="0.05" units="cm"/>
      <inkml:brushProperty name="height" value="0.05" units="cm"/>
    </inkml:brush>
  </inkml:definitions>
  <inkml:trace contextRef="#ctx0" brushRef="#br0">1 0 24575,'0'0'0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1"/>
    </inkml:context>
    <inkml:brush xml:id="br0">
      <inkml:brushProperty name="width" value="0.05" units="cm"/>
      <inkml:brushProperty name="height" value="0.05" units="cm"/>
    </inkml:brush>
  </inkml:definitions>
  <inkml:trace contextRef="#ctx0" brushRef="#br0">0 1 24575,'0'0'0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2"/>
    </inkml:context>
    <inkml:brush xml:id="br0">
      <inkml:brushProperty name="width" value="0.05" units="cm"/>
      <inkml:brushProperty name="height" value="0.05" units="cm"/>
    </inkml:brush>
  </inkml:definitions>
  <inkml:trace contextRef="#ctx0" brushRef="#br0">0 0 24575,'0'0'0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3"/>
    </inkml:context>
    <inkml:brush xml:id="br0">
      <inkml:brushProperty name="width" value="0.05" units="cm"/>
      <inkml:brushProperty name="height" value="0.05" units="cm"/>
    </inkml:brush>
  </inkml:definitions>
  <inkml:trace contextRef="#ctx0" brushRef="#br0">0 0 24575,'0'0'0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4"/>
    </inkml:context>
    <inkml:brush xml:id="br0">
      <inkml:brushProperty name="width" value="0.05" units="cm"/>
      <inkml:brushProperty name="height" value="0.05" units="cm"/>
    </inkml:brush>
  </inkml:definitions>
  <inkml:trace contextRef="#ctx0" brushRef="#br0">1 1 24575,'0'0'0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5"/>
    </inkml:context>
    <inkml:brush xml:id="br0">
      <inkml:brushProperty name="width" value="0.05" units="cm"/>
      <inkml:brushProperty name="height" value="0.05" units="cm"/>
    </inkml:brush>
  </inkml:definitions>
  <inkml:trace contextRef="#ctx0" brushRef="#br0">35 8879 24575,'0'-73'0,"0"12"-1967,0-2 1,0-22 0,0-13 0,0 1 0,0 10 1469,0-9 1,0 6-1,0-10 529,0 19 1,0-8-1,0-6 1,0 1 0,0 4-1,0 9-32,0-22 0,0 9 0,0 0-173,0 18 0,0-1 0,0 0 0,0 1 173,0-1 0,-1 1 0,1 0 0,1 2 0,1-11 0,2 1 0,-2-1-547,-1-14 1,-1-2 0,2 7 546,2 5 0,0-1 0,-3 18 0,-1-7 0,-1-1 0,1 5 0,0-1 0,0 4 0,0-1 710,0-16 1,0-2-1,0 6-710,0 0 0,0 3 0,0-15 0,0-2 0,0 30 0,0 0 0,0-2 0,0-10 0,0-2 0,0 0 0,0-1 0,0 0 0,0 4 0,0-18 0,0 2 0,0-2 0,0 3 0,0 18 0,0 1 0,0-7 0,0-1 0,0 2 0,0 1 799,0 14 0,0 2-799,0-1 0,0 3 0,0 12 0,0 0 0,0-19 0,0-2 0,0 18 0,0-1 0,0-18 0,0 1 0,0-19 0,0 37 0,0 0 0,0-37 0,0 40 0,0 0 0,0-6 0,0 3 0,0-25 0,0-16 0,-7 31 0,5-8 3373,-4 11-3373,0 9 0,4 3 3297,-10 9-3297,11-1 2562,-5 9-2562,6-6 496,-5 13-496,3-14 0,-3 14 0,5-5 0,0 7 0,0 6 0,0 1 0,0 6 0,0 1 0,0 0 0,0-1 0,0 1 0,0-1 0,0-5 0,0 3 0,0-9 0,0 4 0,0-6 0,0 6 0,0-5 0,0 5 0,0-6 0,0 0 0,0 6 0,0-4 0,0 9 0,0-9 0,0 10 0,0-5 0,0 7 0,0-7 0,0 5 0,0-5 0,0 7 0,0-1 0,0-6 0,0 5 0,0-10 0,0 4 0,0 0 0,0-5 0,0 5 0,0 0 0,0-5 0,0 5 0,0-6 0,0 6 0,0-4 0,0 10 0,0-5 0,0 6 0,0-5 0,0 4 0,0-5 0,0 6 0,0 1 0,4-1 0,-3 1 0,4-1 0,-5 0 0,0-5 0,0 4 0,0-5 0,4 6 0,-3-5 0,3 4 0,-4-5 0,0 0 0,0 5 0,0-4 0,0 5 0,0 1 0,0-1 0,0 1 0,0 0 0,0-1 0,0 2 0,0-1 0,5-1 0,-4 2 0,3-1 0,-4 0 0,0 0 0,0 0 0,0-1 0,0 2 0,0 2 0,0 3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6"/>
    </inkml:context>
    <inkml:brush xml:id="br0">
      <inkml:brushProperty name="width" value="0.05" units="cm"/>
      <inkml:brushProperty name="height" value="0.05" units="cm"/>
    </inkml:brush>
  </inkml:definitions>
  <inkml:trace contextRef="#ctx0" brushRef="#br0">1 147 24575,'55'0'0,"-4"0"0,32 0 0,-25 0 0,2 0-1526,0 0 0,4 0 1526,24 0 0,3 0-914,-8 0 0,1 0 914,6 0 0,3 0 0,-27 0 0,2 0 0,-1 0 0,26 0 0,1 0 0,-22 0 0,2 0 0,-1 0 0,20 0 0,1 0 0,-17 0 0,4 0 0,-1 0 0,-4 0 0,1 0 0,0 0 0,4 0 0,2 0 0,0 0-606,4 0 1,1 0 0,-1 0 605,-5 0 0,-1 0 0,3 0 0,10 0 0,2 0 0,2 0 0,-20 0 0,0 0 0,2 0 0,0 0-736,5 0 1,0 0-1,1 0 1,1 0 735,2 1 0,1-1 0,1 0 0,5-1-458,-15 0 0,4-2 0,3 0 0,0-1 1,-3 1-1,-6 0 458,8-1 0,-6 1 0,1-1 0,5-1 0,-6 0 0,7-1 0,2 0 0,0-1 0,-3 1 0,-8 1 0,3 1 0,-7 1 0,-1 0 0,3-1-341,18-3 0,4-1 1,1 0-1,-3 3 341,-9 3 0,0 2 0,-2 0 0,-5-2 42,5-4 1,-5-3 0,0 2-43,5 6 0,0 1 0,-6-1 490,0-3 0,-3 0-490,13 3 0,5 2 0,-23-1 0,2 0 0,-4 0 0,10 0 0,-1 0 0,15 0 0,-2 0 0,-20 0 0,-2 0 0,-4 0 0,1 0 0,13 0 0,3 0 0,-7 0 0,-1 0 1556,-7 0 0,-1 0-1556,4-1 0,-2 2 0,-16 3 0,0 0 0,11-3 0,0 1 0,-5 6 0,-3 1 0,-5-4 0,0-1 0,47 7 3946,-12 4-3946,-11-13 0,8 13 2814,-19-13-2814,19 14 0,-20-15 1993,10 7-1993,-12-1-6009,-9-5 6009,45 4 0,-45-6-252,36 0 252,-39 7 0,-6-5 0,7 5 0,-10-1 0,0-5 6659,-7 5-6659,5-6 377,-5 0-377,-1 0 0,6 6 0,-5-4 0,-1 4 0,7-6 0,-7 0 0,1 0 0,5 0 0,-13 0 0,13 0 0,-13 0 0,14 0 0,-15 0 0,7 0 0,0 0 0,-6 0 0,13 0 0,-13 0 0,23 0 0,-14 0 0,25 0 0,-7 0 0,9 0 0,11 0 0,-8 0 0,-1 0 0,-4 0 0,-17 0 0,8 0 0,-18 0 0,-1 0 0,-8 0 0,0 5 0,0-4 0,0 4 0,8-5 0,-6 0 0,13 0 0,-5 0 0,-1 5 0,7-3 0,-14 3 0,13-5 0,-6 0 0,19 0 0,-8 0 0,7 0 0,-10 0 0,1 0 0,-1 0 0,0 0 0,-8 0 0,-1 0 0,-8 0 0,0 0 0,0 0 0,-6 0 0,4 0 0,-9 0 0,3 0 0,1 0 0,-5 0 0,10 0 0,-3 0 0,5 0 0,7 0 0,3 0 0,7 0 0,9 0 0,3 0 0,20 0 0,-8 0 0,8 0 0,-11 0 0,0 0 0,1 0 0,-1 0 0,0 0 0,0 0 0,0 0 0,1 0 0,-1 0 0,-10 0 0,8 0 0,-16 0 0,6 0 0,-9 0 0,10 0 0,-8 0 0,17 0 0,-7 0 0,9 0 0,0 0 0,0 0 0,-9 0 0,7 0 0,-16 0 0,6 0 0,-16 0 0,5 0 0,-5 0 0,7 0 0,-7 0 0,5 0 0,-6 0 0,1 0 0,5 0 0,-13 0 0,14 6 0,-7-5 0,1 5 0,14 1 0,-12-5 0,24 5 0,4-7 0,-13 0 0,2 0 0,30 0 0,-20 0 0,-1 0 0,17 0 0,21 0 0,-24 0 0,-3 0 0,-20 0 0,-3 0 0,-8 0 0,-9 0 0,-11 0 0,-11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9"/>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1 105 16383,'19'0'0,"0"0"0,-2 0 0,5 0 0,-5 0 0,23 0 0,12 0 0,2 0 0,14 0 0,-26 0 0,17 0 0,-7 0 0,0 0 0,7 0 0,-17 0 0,17 0 0,-16 0 0,16 0 0,-17 0 0,8 0 0,-10 0 0,0 0 0,0 0 0,1 0 0,-1 0 0,0 0 0,0 0 0,-7 0 0,-2 0 0,-8 0 0,0 0 0,0 0 0,0 0 0,-1 5 0,2-4 0,-2 4 0,1-5 0,8 0 0,-6 5 0,13-3 0,-5 3 0,16-5 0,-6 0 0,6 0 0,1 7 0,-8-6 0,8 6 0,-10-7 0,0 0 0,1 0 0,-1 0 0,0 0 0,0 0 0,10 0 0,-8 0 0,17 0 0,-7 0 0,9 0 0,1 0 0,-11 0 0,8 0 0,-7 0 0,9 0 0,0 0 0,11 0 0,-8 0 0,8 0 0,-11 0 0,0 0 0,0 0 0,0 0 0,0 0 0,0 0 0,0 0 0,1 0 0,-1 0 0,0 0 0,0 0 0,0 0 0,0 0 0,1 0 0,-11 0 0,8 0 0,-16-6 0,6 5 0,-8-5 0,-1 6 0,-8-5 0,7 4 0,-15-5 0,15 6 0,-14-5 0,13 4 0,-5-4 0,-1 5 0,6-6 0,-5 5 0,16-5 0,-6 0 0,15 4 0,-15-4 0,15 6 0,-6 0 0,9-6 0,1 4 0,-1-5 0,0 7 0,0 0 0,0 0 0,0-7 0,1 6 0,-11-6 0,8 7 0,-7-7 0,0 5 0,7-4 0,-17 6 0,17 0 0,-16 0 0,16 0 0,-17 0 0,17 0 0,-16 0 0,15 0 0,-6 0 0,9 0 0,1 0 0,-1 0 0,38 0 0,-38 0 0,-7 0 0,0 0 0,25 0 0,10 0 0,10 0 0,-14 0 0,14 0 0,-10 0 0,10-8 0,-24 6 0,8-6 0,-9 8 0,1 0 0,8-7 0,-19 5 0,8-6 0,-20 8 0,-3 0 0,1 0 0,-16 0 0,14 0 0,-6 0 0,0 0 0,8 0 0,0 0 0,-8 0 0,8 0 0,-1 0 0,-6 0 0,6 0 0,-8 0 0,-1 0 0,0 0 0,0 0 0,0 0 0,1 0 0,-1 0 0,10 0 0,-8 0 0,8 0 0,-1 0 0,-6 0 0,6 0 0,-8 0 0,-1 0 0,0 0 0,10 0 0,1 0 0,10 0 0,0 0 0,0 0 0,0 0 0,1 0 0,-1 0 0,0 0 0,0 0 0,0 0 0,0 0 0,1 7 0,-10-5 0,6 5 0,-15-1 0,16-5 0,-7 5 0,9 1 0,-9-5 0,6 5 0,-6 0 0,0-6 0,7 6 0,-16-7 0,15 0 0,-15 6 0,15-4 0,-15 4 0,16-6 0,-7 0 0,9 7 0,-9-6 0,7 6 0,-17-7 0,8 0 0,-10 6 0,0-4 0,10 4 0,-8-6 0,8 0 0,-10 6 0,0-5 0,1 5 0,-1-6 0,-8 0 0,7 0 0,-14 0 0,5 0 0,-7 0 0,8 0 0,-12 0 0,10 0 0,-12 0 0,6 0 0,-6 0 0,12 0 0,-10 0 0,12 0 0,0 0 0,-6 0 0,5 0 0,1 0 0,-6 0 0,0 0 0,-4 0 0,-10 0 0,5 0 0,-7 0 0,-7 0 0,-9 0 0,1 0 0,-4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70"/>
    </inkml:context>
    <inkml:brush xml:id="br0">
      <inkml:brushProperty name="width" value="0.1" units="cm"/>
      <inkml:brushProperty name="height" value="0.6" units="cm"/>
      <inkml:brushProperty name="color" value="#849398"/>
      <inkml:brushProperty name="inkEffects" value="pencil"/>
    </inkml:brush>
  </inkml:definitions>
  <inkml:trace contextRef="#ctx0" brushRef="#br0">2676 1 16383,'-45'0'0,"-3"0"0,-14 0 0,1 0 0,-11 0 0,-15 0 0,37 0 0,-2 0 0,-5 0 0,0 0 0,-1 0 0,1 0 0,6 0 0,0 0 0,-47 0 0,-1 0 0,10 0 0,-10 0 0,24 0 0,-9 0 0,20 0 0,-8 0 0,20 0 0,2 0 0,10 0 0,0 0 0,-1 0 0,9 0 0,1 0 0,0 0 0,6 0 0,-6 0 0,0 0 0,6 0 0,-13 0 0,13 0 0,-14 0 0,14 0 0,-13 0 0,5 0 0,0 0 0,-5 0 0,13 0 0,-14 0 0,14 0 0,-5 0 0,-1 0 0,6 0 0,-6 0 0,0 0 0,6 0 0,-6 0 0,8 0 0,0 0 0,0 0 0,0 0 0,6 0 0,-5 0 0,11 0 0,-5 0 0,6 0 0,1 0 0,-1 0 0,5 0 0,1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71"/>
    </inkml:context>
    <inkml:brush xml:id="br0">
      <inkml:brushProperty name="width" value="0.025" units="cm"/>
      <inkml:brushProperty name="height" value="0.025" units="cm"/>
      <inkml:brushProperty name="color" value="#F6630D"/>
    </inkml:brush>
  </inkml:definitions>
  <inkml:trace contextRef="#ctx0" brushRef="#br0">0 0 24575,'19'0'0,"1"0"0,-3 0 0,5 0 0,12 0 0,-7 0 0,13 0 0,-10 0 0,-5 0 0,23 0 0,-4 0 0,8 0 0,7 0 0,-7 0 0,0 0 0,7 0 0,-8 0 0,11 0 0,-1 0 0,-9 0 0,-3 0 0,-9 0 0,0 0 0,-7 0 0,-3 0 0,-7 0 0,8 0 0,-6 0 0,6 0 0,-8 0 0,7 0 0,-5 0 0,6 0 0,-8 0 0,0 0 0,-6 0 0,4 6 0,-3-5 0,-1 4 0,4-5 0,-4 5 0,6-4 0,0 5 0,0-6 0,0 0 0,-6 0 0,5 5 0,-11-4 0,5 4 0,-7-5 0,1 4 0,0-2 0,-1 2 0,0-4 0,-4 0 0,-1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22:38:41.633"/>
    </inkml:context>
    <inkml:brush xml:id="br0">
      <inkml:brushProperty name="width" value="0.025" units="cm"/>
      <inkml:brushProperty name="height" value="0.025" units="cm"/>
      <inkml:brushProperty name="color" value="#F6630D"/>
    </inkml:brush>
  </inkml:definitions>
  <inkml:trace contextRef="#ctx0" brushRef="#br0">0 1 24575,'0'24'0,"0"0"0,0 7 0,0 3 0,0 7 0,0 10 0,0-15 0,0 22 0,0-30 0,0 21 0,0-30 0,0 18 0,0-17 0,0 11 0,0-7 0,0-1 0,0 1 0,0-7 0,0 5 0,0-4 0,0 5 0,0 1 0,0 0 0,0-7 0,0 13 0,0-10 0,0 11 0,0-7 0,0-1 0,6 1 0,-5 0 0,9-7 0,-9 5 0,3-10 0,1 10 0,-3-11 0,3 5 0,-5-6 0,0 0 0,4 0 0,-3 6 0,4 1 0,-5 1 0,0 4 0,0-11 0,0 5 0,0-6 0,0 0 0,0 6 0,0-4 0,0 3 0,0-5 0,0 0 0,0 0 0,0 6 0,0-5 0,0 12 0,0-12 0,4 5 0,-3 0 0,4-4 0,-5 4 0,0-6 0,0-1 0,0 1 0,0-4 0,0-2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59"/>
    </inkml:context>
    <inkml:brush xml:id="br0">
      <inkml:brushProperty name="width" value="0.05" units="cm"/>
      <inkml:brushProperty name="height" value="0.05" units="cm"/>
    </inkml:brush>
  </inkml:definitions>
  <inkml:trace contextRef="#ctx0" brushRef="#br0">1 0 24575,'0'0'0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22:38:45.375"/>
    </inkml:context>
    <inkml:brush xml:id="br0">
      <inkml:brushProperty name="width" value="0.025" units="cm"/>
      <inkml:brushProperty name="height" value="0.025" units="cm"/>
      <inkml:brushProperty name="color" value="#F6630D"/>
    </inkml:brush>
  </inkml:definitions>
  <inkml:trace contextRef="#ctx0" brushRef="#br0">1 294 24575,'8'0'0,"15"0"0,5 0 0,22 0 0,-6 0 0,28 0 0,-16 0 0,30 0 0,-21 0 0,33 0-941,-5 0 941,-41 0 0,0 0 0,-1 0 0,-1 0-204,1 0 0,0 0 204,0 0 0,1 0 0,0 0 0,0 0 0,5 0 0,-2 0 0,37 0 0,-42-3 0,0-1 0,38 2 0,-1-6 0,1 8 0,-1 0 0,-10 0 0,8 0 0,-8 0 0,12 0 0,-12 0 0,8 0 0,-19 0 0,20 0 0,-20-7 0,8 5 0,16-5 0,-20 7 0,11 0 0,-20 0 0,-18 0 0,18 0 0,-17 0 921,16 0-921,-16 0 428,16 0-428,-7 0 0,0 0 0,7 0 0,-16 0 0,17 0 0,-18 0 0,18 0 0,-18 0 0,8 0 0,-9 0 0,-1 0 0,0 0 0,-8 0 0,-2 0 0,-7 0 0,0 0 0,-1 0 0,-5 0 0,4 0 0,-11 0 0,5 0 0,-6 0 0,0 0 0,0 0 0,0 0 0,-1 0 0,1 0 0,0 0 0,6 0 0,1 0 0,1 0 0,-2 4 0,0-3 0,-5 4 0,5-5 0,-6 0 0,0 0 0,-5-4 0,-5 3 0,-2-7 0,-6 3 0,2-11 0,-4 5 0,-2-12 0,-4 11 0,3-10 0,-10 3 0,5 1 0,-6-5 0,6 11 0,-4-11 0,11 12 0,-6-5 0,7 6 0,0 4 0,5-3 0,-4 8 0,8-7 0,-4 3 0,9 1 0,0 0 0,1 8 0,3 1 0,-2 5 0,4 0 0,0 5 0,0-3 0,2 10 0,-2-11 0,1 5 0,-1-6 0,0 6 0,0-4 0,1 4 0,-1-6 0,0 0 0,0-1 0,6 2 0,-5-1 0,5 1 0,-6-1 0,0 0 0,0 0 0,0 0 0,0-1 0,0 1 0,0-4 0,0 3 0,-1-8 0,1 7 0,-1-7 0,-4 7 0,-5-7 0,-5 3 0,-4-4 0,0 0 0,-1 0 0,0 0 0,1 0 0,-1 4 0,5 2 0,-4-1 0,3 4 0,1-3 0,-4-1 0,3 4 0,-4-3 0,0-1 0,0 4 0,0-4 0,0 1 0,0 3 0,0-8 0,0 7 0,0-2 0,0 4 0,0-5 0,0 4 0,0-3 0,-6 4 0,4 0 0,-4 1 0,6-1 0,0 0 0,0 0 0,0 0 0,0 0 0,0-1 0,0 1 0,0 0 0,0 0 0,0 0 0,0 0 0,4 0 0,-3-5 0,8 4 0,-3-8 0,4 4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23:44:23.493"/>
    </inkml:context>
    <inkml:brush xml:id="br0">
      <inkml:brushProperty name="width" value="0.05" units="cm"/>
      <inkml:brushProperty name="height" value="0.05" units="cm"/>
      <inkml:brushProperty name="color" value="#FF9300"/>
    </inkml:brush>
  </inkml:definitions>
  <inkml:trace contextRef="#ctx0" brushRef="#br0">0 0 24575,'13'0'0,"1"0"0,23 0 0,-2 0 0,17 0 0,-7 0 0,7 0 0,-11 0 0,16 0 0,-23 0 0,17 0 0,-24 0 0,9 0 0,-16 0 0,4 0 0,-5 0 0,-5 0 0,-1 0 0,-4 0 0,4 0 0,1 0 0,5 0 0,0 0 0,5 0 0,-4 0 0,4 0 0,-5 0 0,5 0 0,-8 0 0,7 0 0,-13 0 0,3 0 0,-5 0 0,0 0 0,-3 0 0,-1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23:44:31.180"/>
    </inkml:context>
    <inkml:brush xml:id="br0">
      <inkml:brushProperty name="width" value="0.05" units="cm"/>
      <inkml:brushProperty name="height" value="0.05" units="cm"/>
      <inkml:brushProperty name="color" value="#66CC00"/>
    </inkml:brush>
  </inkml:definitions>
  <inkml:trace contextRef="#ctx0" brushRef="#br0">0 1 24575,'27'0'0,"9"0"0,-9 0 0,6 0 0,-3 0 0,-3 0 0,5 0 0,4 0 0,-9 0 0,10 0 0,0 0 0,-10 0 0,16 0 0,-16 0 0,4 0 0,-1 0 0,-4 0 0,-1 0 0,5 4 0,-10 2 0,4-1 0,-5-1 0,-5-4 0,4 0 0,-9 0 0,9 0 0,-8 0 0,7 0 0,-2 0 0,-1 0 0,3 0 0,-7 0 0,8 0 0,-4 0 0,0 0 0,4 0 0,-8-3 0,7 2 0,-7-3 0,8 4 0,-9 0 0,4 0 0,-4 0 0,-1 0 0,-3 0 0,-2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23:44:39.300"/>
    </inkml:context>
    <inkml:brush xml:id="br0">
      <inkml:brushProperty name="width" value="0.05" units="cm"/>
      <inkml:brushProperty name="height" value="0.05" units="cm"/>
      <inkml:brushProperty name="color" value="#33CCFF"/>
    </inkml:brush>
  </inkml:definitions>
  <inkml:trace contextRef="#ctx0" brushRef="#br0">1 0 24575,'17'0'0,"0"0"0,-3 0 0,4 0 0,2 0 0,5 0 0,6 0 0,6 0 0,-4 0 0,10 0 0,-10 0 0,10 0 0,-4 0 0,-6 0 0,3 0 0,-11 5 0,13-4 0,-6 4 0,5-5 0,-11 0 0,-2 0 0,0 0 0,-8 0 0,2 0 0,-9 0 0,-1 0 0,1 0 0,-1 0 0,-3 0 0,-1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9T23:44:44.994"/>
    </inkml:context>
    <inkml:brush xml:id="br0">
      <inkml:brushProperty name="width" value="0.05" units="cm"/>
      <inkml:brushProperty name="height" value="0.05" units="cm"/>
      <inkml:brushProperty name="color" value="#FF0066"/>
    </inkml:brush>
  </inkml:definitions>
  <inkml:trace contextRef="#ctx0" brushRef="#br0">0 27 24575,'8'0'0,"4"0"0,2 0 0,10 0 0,-4 0 0,4 0 0,0 0 0,2 0 0,5 0 0,0 0 0,0 0 0,-1 0 0,1 0 0,0 0 0,-10 0 0,8 0 0,-14 0 0,9 0 0,-9 0 0,2 0 0,-7 0 0,8 0 0,-9 0 0,9 0 0,-4 0 0,0 0 0,4 0 0,-8 0 0,3 0 0,-5 0 0,1 0 0,-1 0 0,1 0 0,-1 0 0,1-3 0,-1 2 0,5-3 0,1 4 0,5 0 0,0 0 0,0-4 0,-5 3 0,-1-4 0,-5 1 0,1 3 0,-1-2 0,-3 3 0,-1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1.776"/>
    </inkml:context>
    <inkml:brush xml:id="br0">
      <inkml:brushProperty name="width" value="0.05" units="cm"/>
      <inkml:brushProperty name="height" value="0.05" units="cm"/>
      <inkml:brushProperty name="color" value="#66CC00"/>
    </inkml:brush>
  </inkml:definitions>
  <inkml:trace contextRef="#ctx0" brushRef="#br0">0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0"/>
    </inkml:context>
    <inkml:brush xml:id="br0">
      <inkml:brushProperty name="width" value="0.05" units="cm"/>
      <inkml:brushProperty name="height" value="0.05" units="cm"/>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1"/>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9T10:45:22.702"/>
    </inkml:context>
    <inkml:brush xml:id="br0">
      <inkml:brushProperty name="width" value="0.05" units="cm"/>
      <inkml:brushProperty name="height" value="0.05" units="cm"/>
      <inkml:brushProperty name="color" value="#FF0066"/>
    </inkml:brush>
  </inkml:definitions>
  <inkml:trace contextRef="#ctx0" brushRef="#br0">1 126 24575,'76'0'0,"-12"0"0,-2 0 0,3 0-1332,25 0 1332,-32 0 0,1 0 0,-6 0 0,0 0 0,8 0 0,0 0 0,-8 0 0,-1 0 0,8 0 0,-2 0 0,32 0 0,-39 0 0,0 0 0,35 0 0,1 0 0,-1 0 0,1 0 0,-1 0 0,0 0 0,1 0 0,-1 0 0,0 0 163,-12-8-163,9 6 0,-10-7 0,13 9 0,1-9 0,-36 7 0,0 1 0,39-9 143,-39 10 0,0 0-143,35 0 0,1 0 0,-1 0 0,-13 0 0,10 0 0,-22 0 0,8 0 0,1 0 0,-9 0 0,8 0 670,-12 0-670,0 0 213,0 0-213,0 0 0,0 0 0,-1 0 0,-10 0 0,8 0 0,-18 0 0,18 0 0,-5 0 0,9 0 0,-8 0 0,-7 0 0,0 0 0,-8 0 0,9 0 0,-12-7 0,1 5 0,-1-5 0,1 7 0,-1 0 0,1 0 0,-1 0 0,0 0 0,1 0 0,-9 0 0,6 0 0,-5 0 0,-1 0 0,6-7 0,-14 5 0,6-5 0,0 7 0,-6 0 0,6 0 0,-3 0 0,-4 0 0,5 0 0,-6 0 0,-1 0 0,0 0 0,1 0 0,-1 0 0,0 0 0,0 0 0,0 0 0,-1 0 0,1 0 0,-1 0 0,0 0 0,1 0 0,0-6 0,0 5 0,0-5 0,1 6 0,-1 0 0,9 0 0,-6 0 0,6-6 0,0 5 0,-6-5 0,6 6 0,-9 0 0,1 0 0,8 0 0,-6 0 0,6 0 0,0 0 0,-7-7 0,7 6 0,-8-5 0,0 6 0,-1 0 0,1 0 0,-1 0 0,1 0 0,0 0 0,-1 0 0,0 0 0,-1 0 0,0 0 0,-1 0 0,-4-6 0,4 5 0,-5-4 0,2 5 0,-3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2"/>
    </inkml:context>
    <inkml:brush xml:id="br0">
      <inkml:brushProperty name="width" value="0.05" units="cm"/>
      <inkml:brushProperty name="height" value="0.05" units="cm"/>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3"/>
    </inkml:context>
    <inkml:brush xml:id="br0">
      <inkml:brushProperty name="width" value="0.05" units="cm"/>
      <inkml:brushProperty name="height" value="0.05" units="cm"/>
    </inkml:brush>
  </inkml:definitions>
  <inkml:trace contextRef="#ctx0" brushRef="#br0">0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4"/>
    </inkml:context>
    <inkml:brush xml:id="br0">
      <inkml:brushProperty name="width" value="0.05" units="cm"/>
      <inkml:brushProperty name="height" value="0.05" units="cm"/>
    </inkml:brush>
  </inkml:definitions>
  <inkml:trace contextRef="#ctx0" brushRef="#br0">1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5"/>
    </inkml:context>
    <inkml:brush xml:id="br0">
      <inkml:brushProperty name="width" value="0.05" units="cm"/>
      <inkml:brushProperty name="height" value="0.05" units="cm"/>
    </inkml:brush>
  </inkml:definitions>
  <inkml:trace contextRef="#ctx0" brushRef="#br0">35 8879 24575,'0'-73'0,"0"12"-1967,0-2 1,0-22 0,0-13 0,0 1 0,0 10 1469,0-9 1,0 6-1,0-10 529,0 19 1,0-8-1,0-6 1,0 1 0,0 4-1,0 9-32,0-22 0,0 9 0,0 0-173,0 18 0,0-1 0,0 0 0,0 1 173,0-1 0,-1 1 0,1 0 0,1 2 0,1-11 0,2 1 0,-2-1-547,-1-14 1,-1-2 0,2 7 546,2 5 0,0-1 0,-3 18 0,-1-7 0,-1-1 0,1 5 0,0-1 0,0 4 0,0-1 710,0-16 1,0-2-1,0 6-710,0 0 0,0 3 0,0-15 0,0-2 0,0 30 0,0 0 0,0-2 0,0-10 0,0-2 0,0 0 0,0-1 0,0 0 0,0 4 0,0-18 0,0 2 0,0-2 0,0 3 0,0 18 0,0 1 0,0-7 0,0-1 0,0 2 0,0 1 799,0 14 0,0 2-799,0-1 0,0 3 0,0 12 0,0 0 0,0-19 0,0-2 0,0 18 0,0-1 0,0-18 0,0 1 0,0-19 0,0 37 0,0 0 0,0-37 0,0 40 0,0 0 0,0-6 0,0 3 0,0-25 0,0-16 0,-7 31 0,5-8 3373,-4 11-3373,0 9 0,4 3 3297,-10 9-3297,11-1 2562,-5 9-2562,6-6 496,-5 13-496,3-14 0,-3 14 0,5-5 0,0 7 0,0 6 0,0 1 0,0 6 0,0 1 0,0 0 0,0-1 0,0 1 0,0-1 0,0-5 0,0 3 0,0-9 0,0 4 0,0-6 0,0 6 0,0-5 0,0 5 0,0-6 0,0 0 0,0 6 0,0-4 0,0 9 0,0-9 0,0 10 0,0-5 0,0 7 0,0-7 0,0 5 0,0-5 0,0 7 0,0-1 0,0-6 0,0 5 0,0-10 0,0 4 0,0 0 0,0-5 0,0 5 0,0 0 0,0-5 0,0 5 0,0-6 0,0 6 0,0-4 0,0 10 0,0-5 0,0 6 0,0-5 0,0 4 0,0-5 0,0 6 0,0 1 0,4-1 0,-3 1 0,4-1 0,-5 0 0,0-5 0,0 4 0,0-5 0,4 6 0,-3-5 0,3 4 0,-4-5 0,0 0 0,0 5 0,0-4 0,0 5 0,0 1 0,0-1 0,0 1 0,0 0 0,0-1 0,0 2 0,0-1 0,5-1 0,-4 2 0,3-1 0,-4 0 0,0 0 0,0 0 0,0-1 0,0 2 0,0 2 0,0 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6"/>
    </inkml:context>
    <inkml:brush xml:id="br0">
      <inkml:brushProperty name="width" value="0.05" units="cm"/>
      <inkml:brushProperty name="height" value="0.05" units="cm"/>
    </inkml:brush>
  </inkml:definitions>
  <inkml:trace contextRef="#ctx0" brushRef="#br0">1 147 24575,'55'0'0,"-4"0"0,32 0 0,-25 0 0,2 0-1526,0 0 0,4 0 1526,24 0 0,3 0-914,-8 0 0,1 0 914,6 0 0,3 0 0,-27 0 0,2 0 0,-1 0 0,26 0 0,1 0 0,-22 0 0,2 0 0,-1 0 0,20 0 0,1 0 0,-17 0 0,4 0 0,-1 0 0,-4 0 0,1 0 0,0 0 0,4 0 0,2 0 0,0 0-606,4 0 1,1 0 0,-1 0 605,-5 0 0,-1 0 0,3 0 0,10 0 0,2 0 0,2 0 0,-20 0 0,0 0 0,2 0 0,0 0-736,5 0 1,0 0-1,1 0 1,1 0 735,2 1 0,1-1 0,1 0 0,5-1-458,-15 0 0,4-2 0,3 0 0,0-1 1,-3 1-1,-6 0 458,8-1 0,-6 1 0,1-1 0,5-1 0,-6 0 0,7-1 0,2 0 0,0-1 0,-3 1 0,-8 1 0,3 1 0,-7 1 0,-1 0 0,3-1-341,18-3 0,4-1 1,1 0-1,-3 3 341,-9 3 0,0 2 0,-2 0 0,-5-2 42,5-4 1,-5-3 0,0 2-43,5 6 0,0 1 0,-6-1 490,0-3 0,-3 0-490,13 3 0,5 2 0,-23-1 0,2 0 0,-4 0 0,10 0 0,-1 0 0,15 0 0,-2 0 0,-20 0 0,-2 0 0,-4 0 0,1 0 0,13 0 0,3 0 0,-7 0 0,-1 0 1556,-7 0 0,-1 0-1556,4-1 0,-2 2 0,-16 3 0,0 0 0,11-3 0,0 1 0,-5 6 0,-3 1 0,-5-4 0,0-1 0,47 7 3946,-12 4-3946,-11-13 0,8 13 2814,-19-13-2814,19 14 0,-20-15 1993,10 7-1993,-12-1-6009,-9-5 6009,45 4 0,-45-6-252,36 0 252,-39 7 0,-6-5 0,7 5 0,-10-1 0,0-5 6659,-7 5-6659,5-6 377,-5 0-377,-1 0 0,6 6 0,-5-4 0,-1 4 0,7-6 0,-7 0 0,1 0 0,5 0 0,-13 0 0,13 0 0,-13 0 0,14 0 0,-15 0 0,7 0 0,0 0 0,-6 0 0,13 0 0,-13 0 0,23 0 0,-14 0 0,25 0 0,-7 0 0,9 0 0,11 0 0,-8 0 0,-1 0 0,-4 0 0,-17 0 0,8 0 0,-18 0 0,-1 0 0,-8 0 0,0 5 0,0-4 0,0 4 0,8-5 0,-6 0 0,13 0 0,-5 0 0,-1 5 0,7-3 0,-14 3 0,13-5 0,-6 0 0,19 0 0,-8 0 0,7 0 0,-10 0 0,1 0 0,-1 0 0,0 0 0,-8 0 0,-1 0 0,-8 0 0,0 0 0,0 0 0,-6 0 0,4 0 0,-9 0 0,3 0 0,1 0 0,-5 0 0,10 0 0,-3 0 0,5 0 0,7 0 0,3 0 0,7 0 0,9 0 0,3 0 0,20 0 0,-8 0 0,8 0 0,-11 0 0,0 0 0,1 0 0,-1 0 0,0 0 0,0 0 0,0 0 0,1 0 0,-1 0 0,-10 0 0,8 0 0,-16 0 0,6 0 0,-9 0 0,10 0 0,-8 0 0,17 0 0,-7 0 0,9 0 0,0 0 0,0 0 0,-9 0 0,7 0 0,-16 0 0,6 0 0,-16 0 0,5 0 0,-5 0 0,7 0 0,-7 0 0,5 0 0,-6 0 0,1 0 0,5 0 0,-13 0 0,14 6 0,-7-5 0,1 5 0,14 1 0,-12-5 0,24 5 0,4-7 0,-13 0 0,2 0 0,30 0 0,-20 0 0,-1 0 0,17 0 0,21 0 0,-24 0 0,-3 0 0,-20 0 0,-3 0 0,-8 0 0,-9 0 0,-11 0 0,-11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69"/>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1 105 16383,'19'0'0,"0"0"0,-2 0 0,5 0 0,-5 0 0,23 0 0,12 0 0,2 0 0,14 0 0,-26 0 0,17 0 0,-7 0 0,0 0 0,7 0 0,-17 0 0,17 0 0,-16 0 0,16 0 0,-17 0 0,8 0 0,-10 0 0,0 0 0,0 0 0,1 0 0,-1 0 0,0 0 0,0 0 0,-7 0 0,-2 0 0,-8 0 0,0 0 0,0 0 0,0 0 0,-1 5 0,2-4 0,-2 4 0,1-5 0,8 0 0,-6 5 0,13-3 0,-5 3 0,16-5 0,-6 0 0,6 0 0,1 7 0,-8-6 0,8 6 0,-10-7 0,0 0 0,1 0 0,-1 0 0,0 0 0,0 0 0,10 0 0,-8 0 0,17 0 0,-7 0 0,9 0 0,1 0 0,-11 0 0,8 0 0,-7 0 0,9 0 0,0 0 0,11 0 0,-8 0 0,8 0 0,-11 0 0,0 0 0,0 0 0,0 0 0,0 0 0,0 0 0,0 0 0,1 0 0,-1 0 0,0 0 0,0 0 0,0 0 0,0 0 0,1 0 0,-11 0 0,8 0 0,-16-6 0,6 5 0,-8-5 0,-1 6 0,-8-5 0,7 4 0,-15-5 0,15 6 0,-14-5 0,13 4 0,-5-4 0,-1 5 0,6-6 0,-5 5 0,16-5 0,-6 0 0,15 4 0,-15-4 0,15 6 0,-6 0 0,9-6 0,1 4 0,-1-5 0,0 7 0,0 0 0,0 0 0,0-7 0,1 6 0,-11-6 0,8 7 0,-7-7 0,0 5 0,7-4 0,-17 6 0,17 0 0,-16 0 0,16 0 0,-17 0 0,17 0 0,-16 0 0,15 0 0,-6 0 0,9 0 0,1 0 0,-1 0 0,38 0 0,-38 0 0,-7 0 0,0 0 0,25 0 0,10 0 0,10 0 0,-14 0 0,14 0 0,-10 0 0,10-8 0,-24 6 0,8-6 0,-9 8 0,1 0 0,8-7 0,-19 5 0,8-6 0,-20 8 0,-3 0 0,1 0 0,-16 0 0,14 0 0,-6 0 0,0 0 0,8 0 0,0 0 0,-8 0 0,8 0 0,-1 0 0,-6 0 0,6 0 0,-8 0 0,-1 0 0,0 0 0,0 0 0,0 0 0,1 0 0,-1 0 0,10 0 0,-8 0 0,8 0 0,-1 0 0,-6 0 0,6 0 0,-8 0 0,-1 0 0,0 0 0,10 0 0,1 0 0,10 0 0,0 0 0,0 0 0,0 0 0,1 0 0,-1 0 0,0 0 0,0 0 0,0 0 0,0 0 0,1 7 0,-10-5 0,6 5 0,-15-1 0,16-5 0,-7 5 0,9 1 0,-9-5 0,6 5 0,-6 0 0,0-6 0,7 6 0,-16-7 0,15 0 0,-15 6 0,15-4 0,-15 4 0,16-6 0,-7 0 0,9 7 0,-9-6 0,7 6 0,-17-7 0,8 0 0,-10 6 0,0-4 0,10 4 0,-8-6 0,8 0 0,-10 6 0,0-5 0,1 5 0,-1-6 0,-8 0 0,7 0 0,-14 0 0,5 0 0,-7 0 0,8 0 0,-12 0 0,10 0 0,-12 0 0,6 0 0,-6 0 0,12 0 0,-10 0 0,12 0 0,0 0 0,-6 0 0,5 0 0,1 0 0,-6 0 0,0 0 0,-4 0 0,-10 0 0,5 0 0,-7 0 0,-7 0 0,-9 0 0,1 0 0,-4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70"/>
    </inkml:context>
    <inkml:brush xml:id="br0">
      <inkml:brushProperty name="width" value="0.1" units="cm"/>
      <inkml:brushProperty name="height" value="0.6" units="cm"/>
      <inkml:brushProperty name="color" value="#849398"/>
      <inkml:brushProperty name="inkEffects" value="pencil"/>
    </inkml:brush>
  </inkml:definitions>
  <inkml:trace contextRef="#ctx0" brushRef="#br0">2676 1 16383,'-45'0'0,"-3"0"0,-14 0 0,1 0 0,-11 0 0,-15 0 0,37 0 0,-2 0 0,-5 0 0,0 0 0,-1 0 0,1 0 0,6 0 0,0 0 0,-47 0 0,-1 0 0,10 0 0,-10 0 0,24 0 0,-9 0 0,20 0 0,-8 0 0,20 0 0,2 0 0,10 0 0,0 0 0,-1 0 0,9 0 0,1 0 0,0 0 0,6 0 0,-6 0 0,0 0 0,6 0 0,-13 0 0,13 0 0,-14 0 0,14 0 0,-13 0 0,5 0 0,0 0 0,-5 0 0,13 0 0,-14 0 0,14 0 0,-5 0 0,-1 0 0,6 0 0,-6 0 0,0 0 0,6 0 0,-6 0 0,8 0 0,0 0 0,0 0 0,0 0 0,6 0 0,-5 0 0,11 0 0,-5 0 0,6 0 0,1 0 0,-1 0 0,5 0 0,1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71"/>
    </inkml:context>
    <inkml:brush xml:id="br0">
      <inkml:brushProperty name="width" value="0.025" units="cm"/>
      <inkml:brushProperty name="height" value="0.025" units="cm"/>
      <inkml:brushProperty name="color" value="#F6630D"/>
    </inkml:brush>
  </inkml:definitions>
  <inkml:trace contextRef="#ctx0" brushRef="#br0">0 0 24575,'19'0'0,"1"0"0,-3 0 0,5 0 0,12 0 0,-7 0 0,13 0 0,-10 0 0,-5 0 0,23 0 0,-4 0 0,8 0 0,7 0 0,-7 0 0,0 0 0,7 0 0,-8 0 0,11 0 0,-1 0 0,-9 0 0,-3 0 0,-9 0 0,0 0 0,-7 0 0,-3 0 0,-7 0 0,8 0 0,-6 0 0,6 0 0,-8 0 0,7 0 0,-5 0 0,6 0 0,-8 0 0,0 0 0,-6 0 0,4 6 0,-3-5 0,-1 4 0,4-5 0,-4 5 0,6-4 0,0 5 0,0-6 0,0 0 0,-6 0 0,5 5 0,-11-4 0,5 4 0,-7-5 0,1 4 0,0-2 0,-1 2 0,0-4 0,-4 0 0,-1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22:38:41.633"/>
    </inkml:context>
    <inkml:brush xml:id="br0">
      <inkml:brushProperty name="width" value="0.025" units="cm"/>
      <inkml:brushProperty name="height" value="0.025" units="cm"/>
      <inkml:brushProperty name="color" value="#F6630D"/>
    </inkml:brush>
  </inkml:definitions>
  <inkml:trace contextRef="#ctx0" brushRef="#br0">0 1 24575,'0'24'0,"0"0"0,0 7 0,0 3 0,0 7 0,0 10 0,0-15 0,0 22 0,0-30 0,0 21 0,0-30 0,0 18 0,0-17 0,0 11 0,0-7 0,0-1 0,0 1 0,0-7 0,0 5 0,0-4 0,0 5 0,0 1 0,0 0 0,0-7 0,0 13 0,0-10 0,0 11 0,0-7 0,0-1 0,6 1 0,-5 0 0,9-7 0,-9 5 0,3-10 0,1 10 0,-3-11 0,3 5 0,-5-6 0,0 0 0,4 0 0,-3 6 0,4 1 0,-5 1 0,0 4 0,0-11 0,0 5 0,0-6 0,0 0 0,0 6 0,0-4 0,0 3 0,0-5 0,0 0 0,0 0 0,0 6 0,0-5 0,0 12 0,0-12 0,4 5 0,-3 0 0,4-4 0,-5 4 0,0-6 0,0-1 0,0 1 0,0-4 0,0-2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22:38:45.375"/>
    </inkml:context>
    <inkml:brush xml:id="br0">
      <inkml:brushProperty name="width" value="0.025" units="cm"/>
      <inkml:brushProperty name="height" value="0.025" units="cm"/>
      <inkml:brushProperty name="color" value="#F6630D"/>
    </inkml:brush>
  </inkml:definitions>
  <inkml:trace contextRef="#ctx0" brushRef="#br0">1 294 24575,'8'0'0,"15"0"0,5 0 0,22 0 0,-6 0 0,28 0 0,-16 0 0,30 0 0,-21 0 0,33 0-941,-5 0 941,-41 0 0,0 0 0,-1 0 0,-1 0-204,1 0 0,0 0 204,0 0 0,1 0 0,0 0 0,0 0 0,5 0 0,-2 0 0,37 0 0,-42-3 0,0-1 0,38 2 0,-1-6 0,1 8 0,-1 0 0,-10 0 0,8 0 0,-8 0 0,12 0 0,-12 0 0,8 0 0,-19 0 0,20 0 0,-20-7 0,8 5 0,16-5 0,-20 7 0,11 0 0,-20 0 0,-18 0 0,18 0 0,-17 0 921,16 0-921,-16 0 428,16 0-428,-7 0 0,0 0 0,7 0 0,-16 0 0,17 0 0,-18 0 0,18 0 0,-18 0 0,8 0 0,-9 0 0,-1 0 0,0 0 0,-8 0 0,-2 0 0,-7 0 0,0 0 0,-1 0 0,-5 0 0,4 0 0,-11 0 0,5 0 0,-6 0 0,0 0 0,0 0 0,0 0 0,-1 0 0,1 0 0,0 0 0,6 0 0,1 0 0,1 0 0,-2 4 0,0-3 0,-5 4 0,5-5 0,-6 0 0,0 0 0,-5-4 0,-5 3 0,-2-7 0,-6 3 0,2-11 0,-4 5 0,-2-12 0,-4 11 0,3-10 0,-10 3 0,5 1 0,-6-5 0,6 11 0,-4-11 0,11 12 0,-6-5 0,7 6 0,0 4 0,5-3 0,-4 8 0,8-7 0,-4 3 0,9 1 0,0 0 0,1 8 0,3 1 0,-2 5 0,4 0 0,0 5 0,0-3 0,2 10 0,-2-11 0,1 5 0,-1-6 0,0 6 0,0-4 0,1 4 0,-1-6 0,0 0 0,0-1 0,6 2 0,-5-1 0,5 1 0,-6-1 0,0 0 0,0 0 0,0 0 0,0-1 0,0 1 0,0-4 0,0 3 0,-1-8 0,1 7 0,-1-7 0,-4 7 0,-5-7 0,-5 3 0,-4-4 0,0 0 0,-1 0 0,0 0 0,1 0 0,-1 4 0,5 2 0,-4-1 0,3 4 0,1-3 0,-4-1 0,3 4 0,-4-3 0,0-1 0,0 4 0,0-4 0,0 1 0,0 3 0,0-8 0,0 7 0,0-2 0,0 4 0,0-5 0,0 4 0,0-3 0,-6 4 0,4 0 0,-4 1 0,6-1 0,0 0 0,0 0 0,0 0 0,0 0 0,0-1 0,0 1 0,0 0 0,0 0 0,0 0 0,0 0 0,4 0 0,-3-5 0,8 4 0,-3-8 0,4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07:15:01.421"/>
    </inkml:context>
    <inkml:brush xml:id="br0">
      <inkml:brushProperty name="width" value="0.035" units="cm"/>
      <inkml:brushProperty name="height" value="0.035" units="cm"/>
      <inkml:brushProperty name="color" value="#E71224"/>
    </inkml:brush>
  </inkml:definitions>
  <inkml:trace contextRef="#ctx0" brushRef="#br0">1 875 24575,'4'-14'0,"12"-2"0,19-22 0,-5 12 0,8-7 0,-22 13 0,3 9 0,-8-3 0,3 4 0,-5 1 0,0 4 0,0-3 0,0 3 0,0-1 0,0-2 0,0 3 0,0 0 0,-4-3 0,3 7 0,-7-7 0,8 2 0,-4 1 0,0-3 0,3 3 0,-3-4 0,4 0 0,0 0 0,-1 0 0,-3 0 0,3 0 0,-7-6 0,3 5 0,1-9 0,-4 9 0,3-9 0,-4 3 0,0-4 0,0 0 0,0-6 0,0 4 0,0-4 0,0 6 0,0-1 0,0 1 0,0 0 0,-4 5 0,3-4 0,-3 8 0,0-3 0,3 5 0,-3-1 0,4 1 0,0 0 0,0 0 0,-4 4 0,-1 1 0,-3 4 0,-1 0 0,5 4 0,-4-3 0,7 7 0,-7-3 0,3 4 0,-1 0 0,-2 0 0,3 0 0,0 0 0,-3 0 0,7 0 0,-7 0 0,7 0 0,-7 0 0,7 0 0,-3 0 0,0 0 0,-1 0 0,0 0 0,-3-4 0,7 3 0,-7-3 0,7 4 0,-3-8 0,4-2 0,4-8 0,1-5 0,5-2 0,0-4 0,1-6 0,-1 4 0,0-4 0,0 6 0,0 0 0,1-6 0,-1 4 0,1-4 0,-2 11 0,1-4 0,-1 8 0,1-3 0,-1 5 0,0 4 0,-4-3 0,-1 10 0,-4-1 0,0 8 0,0 0 0,0 0 0,0 0 0,0 0 0,0 0 0,0 0 0,0 5 0,0-3 0,0 7 0,4-7 0,1 8 0,5-4 0,-1 0 0,1 4 0,-4-9 0,2 9 0,-2-8 0,3 2 0,-4-3 0,3-1 0,-7 0 0,7 0 0,-3 0 0,0 0 0,4 0 0,-4 0 0,0 0 0,3 0 0,-3-4 0,0 4 0,2-8 0,-6 6 0,7-6 0,-7 7 0,3-7 0,-4 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1.776"/>
    </inkml:context>
    <inkml:brush xml:id="br0">
      <inkml:brushProperty name="width" value="0.05" units="cm"/>
      <inkml:brushProperty name="height" value="0.05" units="cm"/>
      <inkml:brushProperty name="color" value="#66CC00"/>
    </inkml:brush>
  </inkml:definitions>
  <inkml:trace contextRef="#ctx0" brushRef="#br0">0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7.393"/>
    </inkml:context>
    <inkml:brush xml:id="br0">
      <inkml:brushProperty name="width" value="0.05" units="cm"/>
      <inkml:brushProperty name="height" value="0.05" units="cm"/>
      <inkml:brushProperty name="color" value="#66CC00"/>
    </inkml:brush>
  </inkml:definitions>
  <inkml:trace contextRef="#ctx0" brushRef="#br0">0 1075 24575,'11'0'0,"0"0"0,2 6 0,7-5 0,-6 4 0,7 9 0,-8-11 0,0 16 0,0-18 0,-1 10 0,-5-4 0,4 0 0,-10 4 0,10-10 0,-9 10 0,3-4 0,0 5 0,1-5 0,1 3 0,-2-4 0,0 1 0,-4 3 0,10-9 0,-10 10 0,8-10 0,-3 5 0,0-19 0,-1-4 0,-5-13 0,8-9 0,1-3 0,11-36 0,-1-7-780,-3 23 0,2-3 780,5-1 0,2 1 0,4 4 0,2 1 0,-2-4 0,1 3-433,2 10 1,0 1 432,-3-1 0,-1 1-68,24-32 68,-11 14 0,-19 34 0,-7 3 1484,-3 19-1484,1 5 0,-6 1 0,-2 6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9.576"/>
    </inkml:context>
    <inkml:brush xml:id="br0">
      <inkml:brushProperty name="width" value="0.05" units="cm"/>
      <inkml:brushProperty name="height" value="0.05" units="cm"/>
      <inkml:brushProperty name="color" value="#66CC00"/>
    </inkml:brush>
  </inkml:definitions>
  <inkml:trace contextRef="#ctx0" brushRef="#br0">0 786 24575,'6'11'0,"1"11"0,5-14 0,2 12 0,-8-8 0,5 0 0,-4 0 0,5-5 0,1 4 0,-7-4 0,0 6 0,-1-7 0,-3 5 0,8-4 0,-8 5 0,7-1 0,-7 1 0,2-1 0,2-5 0,-5 4 0,10-9 0,-10 9 0,9-9 0,-4 3 0,4-4 0,1 0 0,-5-13 0,6-3 0,-11-24 0,12 8 0,-4-8 0,6 1 0,-6 6 0,6-16 0,-6 17 0,0-8 0,3 18 0,-11-6 0,11 6 0,-4-8 0,7 1 0,1-11 0,10-14 0,1-1 0,12-21 0,-4 21 0,1-9 0,-3 22 0,-8 3 0,-4 9 0,-7 8 0,-1 2 0,0 13 0,-6-5 0,-2 6 0,0-1 0,-4-3 0,10 9 0,-10-10 0,10 10 0,-10-5 0,4 6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7:50:54.64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53 16383,'97'0'0,"-16"0"0,-30 0 0,-1 0 0,15 0 0,22 0 0,-35 0 0,1 0 0,46 0 0,-29 0 0,2 0 0,-9 0 0,-2 0 0,1 0 0,0 0 0,0 0 0,0 0 0,-8 0 0,0 0 0,6 0 0,0 0 0,-6 0 0,0 0 0,0 0 0,0 0 0,-2 0 0,0 0 0,36 0 0,0 0 0,0 0 0,0 0 0,-13 0 0,9 0 0,-22 0 0,-2 0 0,-5 0 0,-8 0 0,0 0 0,-3 0 0,-11 0 0,-8 0 0,21 0 0,-18 0 0,11-6 0,-8 4 0,-6-4 0,18 6 0,-7 0 0,19 0 0,-8 0 0,-1 0 0,-1 0 0,-12 0 0,0 0 0,0 0 0,0 0 0,-8 0 0,-3 0 0,-8 0 0,0 0 0,6 0 0,-5 0 0,5 0 0,-6 0 0,-1 0 0,7 0 0,-5 0 0,5 0 0,3 0 0,-7 0 0,26-9 0,-15 7 0,41-6 0,-18 8 0,35 0 0,-10 0 0,-1-9 0,11 7 0,-24-7 0,0 9 0,-17 0 0,-20 0 0,7 0 0,-15 0 0,7 0 0,-10 0 0,0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04.237"/>
    </inkml:context>
    <inkml:brush xml:id="br0">
      <inkml:brushProperty name="width" value="0.025" units="cm"/>
      <inkml:brushProperty name="height" value="0.025" units="cm"/>
      <inkml:brushProperty name="color" value="#F6630D"/>
    </inkml:brush>
  </inkml:definitions>
  <inkml:trace contextRef="#ctx0" brushRef="#br0">226 2389 24575,'0'-13'0,"-10"-6"0,-8-14 0,-4 0 0,-11-7 0,15 9 0,-7 0 0,14 5 0,-3 2 0,0 5 0,8 5 0,-7-3 0,9 7 0,-2-8 0,-6 8 0,10-3 0,-6 4 0,4 5 0,3-4 0,-3 10 0,9 15 0,6 5 0,5 15 0,4-7 0,1 1 0,-6-6 0,-1-1 0,-5-5 0,1-1 0,-1-4 0,-1-1 0,-3-4 0,3-1 0,-7 0 0,2-10 0,-3-4 0,0-17 0,0 3 0,4-4 0,1 10 0,4-4 0,0 4 0,0 0 0,0 1 0,-1 8 0,1-3 0,-1 8 0,1-4 0,-5 7 0,0 6 0,-4 5 0,-4 5 0,-6-5 0,-4 4 0,-10-8 0,4 4 0,-10-4 0,5-5 0,0 0 0,-5-5 0,15 0 0,-8 0 0,17-14 0,-2 2 0,8-17 0,0 4 0,0-6 0,0-6 0,21 2 0,4 2 0,21 14 0,6 4 0,1 8 0,7 0 0,-7 2 0,-2 5 0,-12 0 0,-3 0 0,-10 0 0,-7 4 0,-6 0 0,-5 5 0,1 4 0,-4-4 0,-1 9 0,-4-9 0,0 4 0,0-4 0,0-1 0,0 0 0,-8-3 0,-7-1 0,-10-4 0,-5 0 0,-1-5 0,6-4 0,1-2 0,4-12 0,5 7 0,5-8 0,6 0 0,4 4 0,0-9 0,0 9 0,0-4 0,4 5 0,11-1 0,1 10 0,7 1 0,1 9 0,-4 0 0,4 0 0,-5 4 0,0 10 0,1 7 0,-4 10 0,-1 6 0,-5-5 0,-4 5 0,3-7 0,-8-5 0,4-1 0,-5-5 0,0-5 0,0-1 0,3-9 0,2 0 0,4-24 0,0 2 0,2-25 0,5 4 0,1-5 0,5-1 0,5 6 0,8-6 0,5 15 0,0-3 0,3 15 0,-5 3 0,0 4 0,-1 5 0,-12 2 0,-1 4 0,-10 0 0,-1 0 0,-8 10 0,-1 1 0,-14 22 0,-8-5 0,-4 9 0,-10-4 0,10-7 0,-4 4 0,7-14 0,0 7 0,5-13 0,1-1 0,8-12 0,1-13 0,4-14 0,0-2 0,5-5 0,5 6 0,10 5 0,1 2 0,21-3 0,-13 10 0,14-5 0,1 16 0,-4 2 0,12 4 0,-8 0 0,0 0 0,-5 0 0,-8 0 0,-7 0 0,-5 4 0,-5 0 0,-5 5 0,-5 0 0,-4 4 0,0 1 0,0 4 0,0-4 0,-9 0 0,-7-5 0,-9 1 0,-6 0 0,1-5 0,-1 0 0,0-5 0,6 0 0,6 0 0,9-7 0,7 1 0,3-6 0,0 4 0,3-1 0,12 5 0,5 0 0,17 4 0,-5 0 0,5 0 0,-12 0 0,-1 4 0,-5 1 0,-5 9 0,0 0 0,-6 0 0,-2 9 0,-3-8 0,-3 9 0,-4-10 0,-5 4 0,-5-8 0,-10 3 0,-1-3 0,-6-4 0,0-2 0,6-4 0,1 0 0,10 0 0,4-3 0,7-2 0,3-8 0,0 4 0,13-5 0,10 9 0,23 1 0,0 4 0,12 0 0,-12 0 0,-1 0 0,-8 4 0,-6 2 0,-11 3 0,3 1 0,-13-2 0,-1 1 0,-5 0 0,-4-1 0,0 5 0,0 1 0,-5 5 0,-4-1 0,-11-3 0,0-1 0,-9-9 0,-3-1 0,-13-4 0,-1 0 0,-9-29 0,6-7 0,-6-45 0,7-3 0,3-35 0,17 7 0,5-26 0,15 43 0,1-17 0,7 40 0,0-15 0,0 24 0,5 4 0,1 21 0,4 6 0,-1 13 0,0 9 0,-1 7 0,1 3 0,4 0 0,1 0 0,4 0 0,6 9 0,4 14 0,5 18 0,-3 7 0,-1 11 0,1 1 0,-10 2 0,9-1 0,-16-2 0,3-13 0,-9 5 0,-3-13 0,-4-1 0,0-12 0,0-1 0,-8-5 0,-8 0 0,-30 3 0,-11-4 0,-29 1 0,-12-5 0,-21-7 0,-1 0 0,17-7 0,1 0 0,30 0 0,-7 0 0,11 0 0,15-5 0,13 0 0,5-6 0,15 1 0,0 1 0,7 4 0,5 1 0,-1 0 0,0 3 0,1-2 0,0 3 0,-1 0 0,1 0 0,-1 3 0,1 2 0,-2 13 0,-3-2 0,2 13 0,-8-4 0,8 6 0,-3-6 0,0-1 0,3-6 0,2 1 0,0-1 0,8-3 0,-3-3 0,0-3 0,3-1 0,-2 0 0,6-3 0,18-2 0,7-3 0,24 0 0,1 0 0,7 0 0,-7 0 0,6-16 0,-6 2 0,0-15 0,-8 7 0,-8 5 0,-12 2 0,4 5 0,-9 5 0,4 0 0,-10 5 0,9 0 0,-3 0 0,12 15 0,9 18 0,10 25 0,-11 0 0,18 21 0,-31-23 0,11 14 0,-14-10 0,-6-13 0,-6-4 0,-8-17 0,-4-2 0,0-10 0,-7-5 0,-9-5 0,-9-9 0,0-4 0,-1-18 0,6-6 0,2-12 0,7-6 0,6 5 0,5-13 0,0-2 0,16 4 0,25-7 0,21 12 0,27 8 0,2 10 0,6 21 0,-23 6 0,17 7 0,-26 0 0,13 0 0,-17 10 0,-15 8 0,-14 3 0,-7 0 0,-10-3 0,-2-8 0,-8 3 0,-2-5 0,-3 1 0,0-1 0,0 0 0,-7-3 0,-3-1 0,-8-4 0,-6 0 0,-2 0 0,1 0 0,0-14 0,10 2 0,1-12 0,9 10 0,1 1 0,4 5 0,0-1 0,3 4 0,6 10 0,6 10 0,5 17 0,-4 0 0,0 5 0,-6-7 0,-5-5 0,0 5 0,-5-15 0,0 3 0,0-9 0,-14 0 0,3-4 0,-32-1 0,15-8 0,-18-12 0,14-7 0,5-10 0,0 1 0,11 2 0,6 4 0,5 2 0,5 6 0,0 3 0,0 2 0,14 9 0,9 0 0,30 4 0,-11 0 0,23 0 0,-25 0 0,5 0 0,-14 0 0,-2 4 0,-13-3 0,2 4 0,-13-12 0,-11-9 0,-11-9 0,-9-1 0,-7-6 0,2 14 0,-1-2 0,6 10 0,2 4 0,6 2 0,-1 4 0,0 0 0,5 0 0,1 0 0,0 0 0,3 0 0,1-7 0,6-3 0,3-8 0,0 0 0,0-6 0,14-3 0,0-10 0,12 3 0,-4-2 0,-3 10 0,-4 2 0,-2 10 0,-4 1 0,0 8 0,-8 1 0,-7 4 0,-8 0 0,0 0 0,-3 0 0,3 0 0,-5 0 0,5 0 0,-4 0 0,4-4 0,0-1 0,-4-8 0,4-1 0,-1-5 0,-2 0 0,2 1 0,1 3 0,-4-2 0,4 3 0,0-5 0,-4 4 0,8 2 0,-3 4 0,8 1 0,1-1 0,4 1 0,0 0 0,4 3 0,10-3 0,2 3 0,8-5 0,-6 1 0,1-5 0,0 4 0,-1-8 0,1 3 0,0-9 0,6-2 0,-4 0 0,1-4 0,-5 10 0,-6-5 0,3 7 0,-5 4 0,-4 1 0,-2 5 0,-3 0 0,0-1 0,-4-4 0,-5 3 0,-2-7 0,-2 2 0,3-4 0,1 1 0,4 4 0,1 0 0,0 6 0,3-1 0,-6 5 0,2 0 0,-10 31 0,-2 6 0,-2 27 0,-6 16 0,12-18 0,-7 24 0,3-19 0,3 7 0,-4-9 0,1-10 0,10-13 0,-7-6 0,8-8 0,-3-10 0,0-2 0,1-7 0,-1-1 0,1-4 0,-1 0 0,0-14 0,-1-3 0,0-20 0,-1-1 0,5-14 0,-4 6 0,9-12 0,-4 11 0,5-11 0,0 12 0,0-6 0,0 14 0,4 1 0,2 6 0,4 6 0,3 5 0,-2 2 0,2 12 0,-5-6 0,1 11 0,-4-7 0,2 7 0,-3-2 0,5 3 0,-2 0 0,1 0 0,1 0 0,-1 0 0,0 0 0,5 0 0,-3 0 0,3 0 0,0 0 0,-4 0 0,4 0 0,-4 0 0,-1 0 0,0 0 0,-4-4 0,0-23 0,-4-10 0,11-66 0,-3 40 0,22-46 0,-5 54 0,7-13 0,8 13 0,-9 8 0,15 6 0,1 11 0,1 6 0,10 2 0,-5 9 0,7 1 0,0 1 0,0 4 0,-6-5 0,-3 6 0,-13 1 0,-1 0 0,-12 4 0,-1-4 0,-10 5 0,-1 0 0,-5 0 0,-6 11 0,-9 5 0,-8 12 0,-12 11 0,-1-6 0,-8 14 0,2-12 0,0 5 0,-7-6 0,8-6 0,-14 6 0,9-11 0,-10 12 0,3-12 0,-1 6 0,6-2 0,-3-4 0,9 4 0,-4 0 0,7-6 0,4 5 0,-2-6 0,8 4 0,-5 8 0,4 13 0,5-5 0,-5 10 0,10-12 0,1 1 0,1 4 0,9-17 0,-4 4 0,5-15 0,0-3 0,7-7 0,4-15 0,3-7 0,21-37 0,-9 5 0,26-24 0,-16 24 0,12-5 0,-6 13 0,5 4 0,0-3 0,-2 21 0,-5-7 0,-3 18 0,-7-1 0,-5 9 0,-1 0 0,-10 0 0,-1 0 0,-4 0 0,-1 0 0,-3 4 0,-1 10 0,-4 7 0,0 9 0,-5 1 0,-1 5 0,-5 10 0,-6 0 0,5 5 0,-9-6 0,3-1 0,-3-6 0,0-6 0,2-8 0,5-10 0,0-1 0,6-9 0,3-3 0,1-11 0,9-9 0,10-2 0,6-4 0,10 5 0,20-9 0,-2 5 0,27-2 0,2 14 0,-13 6 0,17 6 0,-19 0 0,0 0 0,-4 0 0,-21 0 0,-6 0 0,-8 0 0,-10 0 0,-1 0 0,-9 4 0,0 1 0,-4 3 0,0 1 0,0-1 0,0 0 0,0 1 0,0-1 0,0 1 0,-4-1 0,0 0 0,-5 1 0,-4 0 0,-1-5 0,-5 5 0,-5-8 0,-14 3 0,-10-4 0,-20 0 0,-1 0 0,-1 0 0,-15-6 0,21-7 0,-20-7 0,22-4 0,1-1 0,15 8 0,9-4 0,17 11 0,-3 0 0,13 2 0,1 3 0,1 1 0,4 0 0,-4 4 0,-1 0 0,1 0 0,18 0 0,16 5 0,29 14 0,37 24 0,-17-2 0,14 7 0,-41-15 0,2-8 0,-16-3 0,-3-3 0,-12-9 0,-6 3 0,-4-5 0,-1 1 0,-3-1 0,-2 1 0,-3-1 0,0 0 0,0 1 0,0-1 0,0 0 0,0 0 0,0 0 0,-3-4 0,2 3 0,-3-2 0,0 3 0,4 0 0,-4 0 0,4 0 0,4-3 0,0-2 0,9-3 0,7 0 0,5 0 0,0 0 0,4 0 0,-3 0 0,4 0 0,-5 0 0,5 0 0,-11 0 0,1 0 0,-3 0 0,-7 4 0,3 1 0,-9 3 0,0 0 0,-4 1 0,0-1 0,0 1 0,0-1 0,-8 5 0,-3-3 0,-7 3 0,-1-8 0,-5 0 0,4-5 0,-16 0 0,10 0 0,-11 0 0,6-10 0,0-1 0,6-9 0,5 1 0,2 4 0,8-2 0,1 7 0,1 0 0,7 3 0,-7 6 0,4-3 0,-5 0 0,1 3 0,-5-3 0,3 1 0,-7 2 0,2-7 0,1 3 0,1-4 0,5 0 0,3 1 0,1-1 0,4 1 0,0 0 0,4-1 0,10 5 0,6 0 0,17 4 0,1 0 0,1 0 0,4 0 0,-11 0 0,-1 4 0,-7 2 0,-5 3 0,-5 0 0,-1 0 0,-9-1 0,0 0 0,-4 1 0,0-1 0,0 5 0,-3-7 0,2 6 0,-3-11 0,4 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07.033"/>
    </inkml:context>
    <inkml:brush xml:id="br0">
      <inkml:brushProperty name="width" value="0.025" units="cm"/>
      <inkml:brushProperty name="height" value="0.025" units="cm"/>
      <inkml:brushProperty name="color" value="#F6630D"/>
    </inkml:brush>
  </inkml:definitions>
  <inkml:trace contextRef="#ctx0" brushRef="#br0">1212 87 24575,'17'0'0,"-5"0"0,1 0 0,-4 0 0,-1 0 0,0 0 0,1 4 0,-5 0 0,0 9 0,-4-3 0,0 7 0,0-7 0,0 3 0,0-5 0,0 0 0,-4 1 0,-5-5 0,-1 0 0,-3-4 0,0 0 0,4 0 0,-1-4 0,7 0 0,3-9 0,0 3 0,0-3 0,0 0 0,3 3 0,7-3 0,9 3 0,1 5 0,9-4 0,-4 8 0,1-4 0,3 5 0,-4 0 0,0 0 0,-1 0 0,-5 0 0,-5 0 0,3 0 0,-7 0 0,3 0 0,-5 0 0,-14 0 0,-2 0 0,-18 0 0,-5 0 0,-2 0 0,-3 0 0,5 0 0,5 0 0,7 0 0,6-4 0,4-1 0,5-3 0,0-1 0,4 1 0,0-1 0,0 1 0,8-1 0,14-1 0,18 5 0,6 0 0,12 5 0,-5 0 0,1 0 0,-9 0 0,-14 0 0,-7 4 0,-10 1 0,-1 8 0,-8-4 0,-1 9 0,-4-9 0,0 9 0,-8-8 0,-14 4 0,-5-4 0,-16 1 0,5 0 0,-14 0 0,-1-5 0,-7 0 0,0-6 0,0 0 0,6 0 0,3 0 0,12-5 0,3-1 0,10-4 0,2 1 0,10 3 0,-4-2 0,9 7 0,-4-3 0,8 0 0,5 3 0,4-2 0,4 3 0,1 0 0,-1 0 0,-3 3 0,-2 2 0,-3 3 0,-13-3 0,1-2 0,-17-3 0,3 0 0,-11 0 0,-1 0 0,0 0 0,1 0 0,6 0 0,6 0 0,-5-4 0,15-1 0,-8-1 0,14-1 0,-1 3 0,0-1 0,4 2 0,-10 3 0,-6 4 0,-4 1 0,-8 1 0,-3-2 0,-8 1 0,-8-3 0,-1 3 0,-12-5 0,11 0 0,-13 0 0,15 0 0,7 0 0,15-4 0,11-1 0,7-4 0,9 1 0,0 3 0,4 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09.767"/>
    </inkml:context>
    <inkml:brush xml:id="br0">
      <inkml:brushProperty name="width" value="0.025" units="cm"/>
      <inkml:brushProperty name="height" value="0.025" units="cm"/>
      <inkml:brushProperty name="color" value="#F6630D"/>
    </inkml:brush>
  </inkml:definitions>
  <inkml:trace contextRef="#ctx0" brushRef="#br0">294 74 24575,'-17'-8'0,"0"-5"0,-2-1 0,-5-1 0,9 1 0,-14 9 0,15 1 0,-5 4 0,6 0 0,1 0 0,3 0 0,1 4 0,4 1 0,1 3 0,-2 0 0,-3-3 0,3 2 0,-3-2 0,4 3 0,-5-3 0,4 2 0,-2-6 0,6 7 0,-7-7 0,4 6 0,-1-3 0,-3 5 0,7-1 0,-6 0 0,6 0 0,-3 1 0,4-1 0,0 0 0,0 0 0,0 0 0,0 0 0,0 0 0,0 0 0,4-3 0,0-2 0,4-3 0,1 0 0,-1 0 0,1 0 0,3 0 0,-2 0 0,7 0 0,-7 0 0,7 0 0,-3 0 0,5 0 0,-5 0 0,-1 0 0,0 0 0,-4 0 0,4 0 0,0 0 0,-3 0 0,3 0 0,-5 0 0,1-4 0,4 3 0,-4-6 0,4 6 0,-5-7 0,1 7 0,-5-6 0,4 6 0,-3-3 0,-1 0 0,4 0 0,-8-5 0,8 5 0,-7-4 0,2 4 0,-3-5 0,0 1 0,0 0 0,0 3 0,0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12.063"/>
    </inkml:context>
    <inkml:brush xml:id="br0">
      <inkml:brushProperty name="width" value="0.025" units="cm"/>
      <inkml:brushProperty name="height" value="0.025" units="cm"/>
      <inkml:brushProperty name="color" value="#F6630D"/>
    </inkml:brush>
  </inkml:definitions>
  <inkml:trace contextRef="#ctx0" brushRef="#br0">137 32 24575,'-13'0'0,"0"0"0,-1 0 0,2 3 0,4 2 0,-1 3 0,1 1 0,-1-1 0,1 0 0,3 1 0,-3-1 0,4 1 0,-1-1 0,-3 0 0,7 1 0,-2-1 0,3 1 0,-4-1 0,3 0 0,-3 1 0,4-1 0,0 0 0,0 1 0,0-1 0,0 0 0,0 0 0,0 0 0,0 0 0,0 0 0,4 0 0,0-3 0,5 2 0,-4-2 0,2 4 0,-2-1 0,3 0 0,0-3 0,1-1 0,4 0 0,-4-3 0,9 3 0,-9-4 0,9 0 0,-9 0 0,9 0 0,-9 0 0,4 0 0,0 0 0,-3 0 0,3 0 0,0 0 0,-4 0 0,4 0 0,-4-8 0,-1 2 0,1-7 0,-1 8 0,1-3 0,-1 4 0,1-5 0,-1 4 0,0-2 0,1 6 0,-4-7 0,2 4 0,-6-4 0,2 0 0,-3 0 0,0 0 0,0 0 0,0-1 0,0 1 0,-4-1 0,-5 1 0,-1-6 0,-8 4 0,8-8 0,-8 8 0,4-4 0,-1 1 0,-3 2 0,8-2 0,-3 4 0,0 4 0,4-2 0,-4 2 0,4 0 0,0-2 0,1 6 0,0-7 0,0 7 0,-1-3 0,1 4 0,0 0 0,4 0 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13.340"/>
    </inkml:context>
    <inkml:brush xml:id="br0">
      <inkml:brushProperty name="width" value="0.025" units="cm"/>
      <inkml:brushProperty name="height" value="0.025" units="cm"/>
      <inkml:brushProperty name="color" value="#F6630D"/>
    </inkml:brush>
  </inkml:definitions>
  <inkml:trace contextRef="#ctx0" brushRef="#br0">1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15.768"/>
    </inkml:context>
    <inkml:brush xml:id="br0">
      <inkml:brushProperty name="width" value="0.025" units="cm"/>
      <inkml:brushProperty name="height" value="0.025" units="cm"/>
      <inkml:brushProperty name="color" value="#F6630D"/>
    </inkml:brush>
  </inkml:definitions>
  <inkml:trace contextRef="#ctx0" brushRef="#br0">9 32 24575,'0'-12'0,"0"1"0,4 7 0,0 0 0,4 4 0,-4 3 0,0 2 0,-4 3 0,0 0 0,0 0 0,-4-3 0,-1-2 0,-3-3 0,0 0 0,3-3 0,2-2 0,3-3 0,0-1 0,0 1 0,0 7 0,0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07:15:05.583"/>
    </inkml:context>
    <inkml:brush xml:id="br0">
      <inkml:brushProperty name="width" value="0.035" units="cm"/>
      <inkml:brushProperty name="height" value="0.035" units="cm"/>
      <inkml:brushProperty name="color" value="#E71224"/>
    </inkml:brush>
  </inkml:definitions>
  <inkml:trace contextRef="#ctx0" brushRef="#br0">831 623 24575,'-9'0'0,"-11"-5"0,-5-5 0,-3-2 0,8-2 0,2 4 0,12 4 0,-14-7 0,14 6 0,-12-7 0,11 0 0,-12 2 0,3-2 0,-4 3 0,4-3 0,-3 2 0,3-2 0,1 4 0,-4 0 0,4-4 0,-6 2 0,6 2 0,-4 1 0,9 4 0,-9-5 0,3 5 0,1-4 0,-4 3 0,3-3 0,1-1 0,-4 4 0,4-2 0,-1-2 0,-3-2 0,3-2 0,-4-1 0,4 4 0,-3-4 0,8 1 0,-3 3 0,5 1 0,-1 2 0,5 3 0,-3 0 0,3-3 0,-4 7 0,3-8 0,-2 8 0,3-7 0,-4 7 0,4-7 0,-3 7 0,3-7 0,0 3 0,-3 0 0,7-2 0,-3 9 0,4-1 0,0 7 0,0 1 0,0-1 0,0 0 0,0 1 0,0-1 0,0 0 0,0 1 0,0-1 0,0 1 0,0 0 0,0 0 0,0 0 0,0-1 0,0 2 0,0-1 0,0 0 0,0 0 0,0 0 0,0 0 0,0 0 0,0 5 0,0-4 0,0 4 0,0-4 0,0-2 0,0-6 0,0-13 0,0 0 0,0-12 0,0 8 0,0 0 0,-4-4 0,3 3 0,-9-4 0,5 5 0,0-4 0,1 3 0,-1 1 0,4-4 0,-3 8 0,0-8 0,3 9 0,-4-9 0,5 8 0,-4-3 0,3 0 0,-3 4 0,4-4 0,0 4 0,0 1 0,4 8 0,0-2 0,5 11 0,14 1 0,-5 2 0,11 4 0,-4-5 0,-3 0 0,4 1 0,-6-1 0,0 0 0,-5 0 0,4 0 0,-8-1 0,3 0 0,0 1 0,-4-5 0,4 4 0,-5-4 0,0 4 0,5-4 0,-4 3 0,4-7 0,-5 3 0,1 0 0,-1-3 0,0 3 0,0-4 0,-4 4 0,-1-3 0,-4 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18.636"/>
    </inkml:context>
    <inkml:brush xml:id="br0">
      <inkml:brushProperty name="width" value="0.025" units="cm"/>
      <inkml:brushProperty name="height" value="0.025" units="cm"/>
      <inkml:brushProperty name="color" value="#F6630D"/>
    </inkml:brush>
  </inkml:definitions>
  <inkml:trace contextRef="#ctx0" brushRef="#br0">1 1 24575,'0'4'0,"0"0"0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21.231"/>
    </inkml:context>
    <inkml:brush xml:id="br0">
      <inkml:brushProperty name="width" value="0.025" units="cm"/>
      <inkml:brushProperty name="height" value="0.025" units="cm"/>
      <inkml:brushProperty name="color" value="#F6630D"/>
    </inkml:brush>
  </inkml:definitions>
  <inkml:trace contextRef="#ctx0" brushRef="#br0">316 2 24575,'0'7'0,"0"1"0,0 0 0,0 1 0,0-1 0,0 0 0,0 0 0,0 1 0,0-1 0,-4 0 0,3 0 0,-3 1 0,4-1 0,0 0 0,-4 0 0,3 0 0,-6 1 0,6-1 0,-6 0 0,6 0 0,-6-4 0,6 3 0,-3-2 0,0-1 0,3 3 0,-6-6 0,6 6 0,-6-6 0,2 3 0,1 0 0,-3-3 0,2 6 0,-3-2 0,0-1 0,-1 0 0,5 0 0,-3-4 0,2 4 0,-3-4 0,-1 0 0,1 0 0,0 0 0,-1 0 0,1 0 0,-1-4 0,1 0 0,-1-5 0,1 4 0,3-2 0,-3 2 0,4 0 0,-5-2 0,1 6 0,-1-3 0,1 4 0,-1-4 0,2 4 0,-1-7 0,0 6 0,3-7 0,-2 7 0,3-2 0,0-1 0,0 3 0,4-3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25.380"/>
    </inkml:context>
    <inkml:brush xml:id="br0">
      <inkml:brushProperty name="width" value="0.025" units="cm"/>
      <inkml:brushProperty name="height" value="0.025" units="cm"/>
      <inkml:brushProperty name="color" value="#F6630D"/>
    </inkml:brush>
  </inkml:definitions>
  <inkml:trace contextRef="#ctx0" brushRef="#br0">1152 430 24575,'-13'0'0,"0"0"0,-6-4 0,0-1 0,5-5 0,1 2 0,4-1 0,5 1 0,0-1 0,4 1 0,-7 3 0,2 1 0,-7 8 0,8 1 0,-4 3 0,3 1 0,-3-1 0,0 0 0,-1-3 0,1-2 0,-1-3 0,1 0 0,0 0 0,0 0 0,4-3 0,-4-2 0,8-3 0,-8-1 0,3 1 0,-3 3 0,0 2 0,0 3 0,0 0 0,-1 0 0,1 0 0,0 0 0,3 3 0,-2-2 0,2 3 0,1-7 0,0-7 0,4-3 0,0-6 0,0 0 0,0 0 0,0 5 0,0 1 0,-3 9 0,-2 3 0,-3 6 0,-1 4 0,-3 7 0,2-5 0,-3 5 0,5-7 0,-1-1 0,1 1 0,-1-1 0,1-3 0,0-2 0,3-6 0,2-6 0,3-1 0,0-3 0,0 5 0,-4-1 0,-1 5 0,-3 0 0,-4 4 0,2 0 0,-2 0 0,-1 0 0,3 0 0,-7 4 0,7 1 0,-7 0 0,7-1 0,-3 0 0,4-3 0,1 2 0,3-6 0,2-2 0,3-3 0,0-5 0,0 3 0,-4 1 0,0 5 0,-5 4 0,1 0 0,0 4 0,-1 0 0,1 1 0,3 2 0,-2-2 0,2-1 0,-2 0 0,-1-4 0,0 0 0,-1-4 0,1 3 0,-1-3 0,-4 4 0,-1 0 0,0 0 0,-9 0 0,8 0 0,-9 0 0,0 0 0,3 0 0,-3 0 0,6 0 0,4 0 0,0 0 0,6-3 0,-1-2 0,5-4 0,0 1 0,4-1 0,0 1 0,0-5 0,0 3 0,0-3 0,0 5 0,0 0 0,-4-1 0,0 5 0,-5 0 0,5 1 0,-8 2 0,6-7 0,-7 7 0,0-7 0,-2 3 0,-3-5 0,3 5 0,-2-3 0,7 3 0,-3 0 0,5-3 0,-1 4 0,4-5 0,2 1 0,-1 3 0,3-2 0,-3 2 0,4-4 0,0 1 0,0 0 0,0 0 0,0-1 0,0 1 0,4 4 0,-3-3 0,6 6 0,-2-7 0,3 7 0,-4-6 0,3 6 0,-2-3 0,-1 8 0,0 0 0,-4 0 0,0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28.253"/>
    </inkml:context>
    <inkml:brush xml:id="br0">
      <inkml:brushProperty name="width" value="0.025" units="cm"/>
      <inkml:brushProperty name="height" value="0.025" units="cm"/>
      <inkml:brushProperty name="color" value="#F6630D"/>
    </inkml:brush>
  </inkml:definitions>
  <inkml:trace contextRef="#ctx0" brushRef="#br0">1 35 24575,'28'0'0,"-3"0"0,18 0 0,-5 0 0,1 0 0,4 0 0,-17 0 0,10 0 0,-16 0 0,9 0 0,-14 0 0,4 0 0,-11 0 0,0 0 0,1 0 0,-1 0 0,1 0 0,-1 0 0,0 0 0,1 0 0,-1-4 0,1 3 0,-1-7 0,0 4 0,0-5 0,0 5 0,0 0 0,-4 8 0,3-3 0,-6 6 0,7-6 0,-7 6 0,6-6 0,-2 3 0,3-4 0,0 0 0,0 0 0,0 0 0,1 0 0,-1 0 0,1 0 0,-1 0 0,0 0 0,0 0 0,-3 3 0,-2 2 0,-3 3 0,0 0 0,0 1 0,0-1 0,0 1 0,0-1 0,0 0 0,0 1 0,4-4 0,0-2 0,5-3 0,-1 0 0,0 0 0,1 0 0,-1 0 0,1-4 0,-1 4 0,0-4 0,0 4 0,0 0 0,1 0 0,-2 0 0,-2 3 0,2-2 0,-6 6 0,6-6 0,-3 3 0,5-4 0,-2 0 0,2 0 0,-1 0 0,0 0 0,0 0 0,0 0 0,0 0 0,1 0 0,-1 0 0,0 0 0,0 0 0,0 0 0,0 0 0,0 0 0,1 0 0,-1 0 0,0-4 0,1-1 0,-1-3 0,1 3 0,-1-2 0,1 2 0,-1 0 0,0-3 0,1 8 0,-1-4 0,1 0 0,-1 3 0,0-3 0,0 4 0,0 0 0,-4-3 0,4 2 0,-7-6 0,6 6 0,-6-6 0,3 6 0,-4-3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37.838"/>
    </inkml:context>
    <inkml:brush xml:id="br0">
      <inkml:brushProperty name="width" value="0.025" units="cm"/>
      <inkml:brushProperty name="height" value="0.025" units="cm"/>
      <inkml:brushProperty name="color" value="#F6630D"/>
    </inkml:brush>
  </inkml:definitions>
  <inkml:trace contextRef="#ctx0" brushRef="#br0">734 612 24575,'0'18'0,"0"2"0,0 19 0,0-16 0,0 8 0,0-22 0,0 4 0,0-4 0,0-1 0,-4-4 0,-4 0 0,-6-13 0,-9-2 0,-4-14 0,-5-3 0,4-4 0,-3 4 0,10 4 0,2 9 0,6 2 0,4 5 0,5-1 0,0 8 0,4 6 0,0 4 0,0 9 0,0-4 0,0 0 0,0-1 0,0-5 0,0 1 0,0-1 0,-4-7 0,-5-6 0,-1-14 0,-4-2 0,5-3 0,-1 0 0,4 9 0,2-8 0,4 13 0,0-3 0,0 5 0,0 7 0,0 10 0,0 6 0,0 2 0,0 1 0,4-9 0,0 4 0,5-4 0,-5-1 0,4-3 0,-4-1 0,1-8 0,-2-5 0,-3-1 0,0-3 0,0 0 0,0 4 0,4 0 0,0 5 0,4 4 0,5 0 0,1 0 0,10 9 0,-4 2 0,10 15 0,-4-5 0,0 4 0,-2-6 0,-5 0 0,-1-5 0,-4-1 0,-1-4 0,-4-4 0,-1-1 0,0-4 0,1 0 0,-1 0 0,1 0 0,-5-4 0,0-6 0,0 1 0,-3-4 0,2 4 0,1 1 0,-3-1 0,6 5 0,-6 7 0,3 12 0,-4 4 0,0 10 0,0-4 0,0 6 0,0-1 0,0-4 0,0-2 0,0-6 0,0-4 0,0-1 0,0-4 0,0-1 0,3-3 0,2-2 0,3-6 0,0-7 0,1-4 0,1-5 0,3 1 0,-3-1 0,3 5 0,-4 1 0,0 8 0,-1 1 0,0 4 0,-4 8 0,4 2 0,-3 8 0,4 0 0,0-4 0,0 4 0,0-9 0,0 4 0,-1-4 0,0-5 0,1 0 0,-1-4 0,5 0 0,1-4 0,11-12 0,-4 0 0,10-16 0,-5 11 0,0-5 0,4 6 0,-5 0 0,0 9 0,4 2 0,-9 9 0,4 0 0,-10 0 0,-1 0 0,-5 0 0,2 13 0,-1-1 0,0 12 0,1-6 0,-5 1 0,3-5 0,-7-1 0,2-5 0,1 1 0,0-5 0,5 0 0,-1-4 0,-4-8 0,4-8 0,-2-9 0,4-1 0,0-3 0,-1 9 0,1 1 0,-2 6 0,0 8 0,-3 5 0,-2 9 0,-3 5 0,4 0 0,-3 3 0,6-7 0,-2 3 0,3-5 0,-3 0 0,3-3 0,-4-1 0,5-4 0,-1 0 0,0 0 0,1-4 0,0-5 0,11-18 0,-7-7 0,14-6 0,-10-3 0,3 11 0,-3-5 0,-3 16 0,-5-2 0,0 17 0,0-2 0,-5 15 0,0-2 0,-4 11 0,0-6 0,0 3 0,0-5 0,0 1 0,0-1 0,4-3 0,0-1 0,4-4 0,1 0 0,-1 0 0,1 0 0,-1-4 0,0-1 0,1-4 0,-1 5 0,-3-4 0,2 8 0,-6-1 0,3 10 0,-4 1 0,0 7 0,0-7 0,0 3 0,0-5 0,0-10 0,0-5 0,0-10 0,0-7 0,0 8 0,0-6 0,0 7 0,0 1 0,0 1 0,-8 8 0,2 2 0,-7 3 0,0 0 0,3 0 0,-3 0 0,0 0 0,3 0 0,-3 0 0,0 4 0,3 5 0,-3 5 0,3 5 0,1-5 0,-4 4 0,3-4 0,-4 4 0,5-4 0,0-1 0,1-4 0,3-1 0,-3 0 0,4-3 0,-1-5 0,1-9 0,4-5 0,0 0 0,0-3 0,0 7 0,0-3 0,-3 8 0,-2 2 0,-4 11 0,0 2 0,-4 9 0,-3 5 0,2-4 0,-5 0 0,5-3 0,-1-7 0,2 3 0,0-4 0,4-4 0,-4-1 0,4-4 0,1-8 0,-2-7 0,1-10 0,-2-12 0,0-1 0,0-1 0,1 3 0,0 10 0,0 2 0,1 14 0,0-2 0,0 11 0,1-3 0,-1 4 0,1 0 0,-5 0 0,3 8 0,-8 3 0,3 12 0,-5 3 0,-6 5 0,-2 2 0,0-1 0,-2-5 0,9-3 0,-9-4 0,15-6 0,-8 1 0,13-11 0,-3 1 0,5-5 0,3-12 0,-3-4 0,6-13 0,-2-1 0,4 4 0,0 2 0,0 6 0,0-1 0,0 5 0,-4 4 0,-5 7 0,0 3 0,-9 0 0,4 0 0,-5 0 0,-5 0 0,4 4 0,-9 1 0,9 5 0,-10 0 0,10-1 0,-4 1 0,0 0 0,4-1 0,-4-3 0,10-2 0,-3-4 0,2 0 0,-3 0 0,3-4 0,-2-1 0,3-8 0,-10-3 0,4-3 0,-4 0 0,5 0 0,0 4 0,0-2 0,1 6 0,4 2 0,-4 1 0,8 7 0,-3-4 0,0 5 0,4 0 0,-4 0 0,4 0 0,0 0 0,1 0 0,-1 0 0,1 0 0,0 0 0,3-3 0,1-6 0,4-5 0,0-10 0,0-2 0,0-18 0,0 16 0,0-15 0,0 18 0,0 0 0,0 1 0,0 9 0,-3 6 0,-2 5 0,-3 8 0,0 1 0,-1 3 0,1 1 0,-1-5 0,1 0 0,-1-4 0,0 0 0,1 0 0,-1-8 0,0-3 0,-1-13 0,1 4 0,-2-9 0,2 3 0,-2-4 0,1 4 0,0 2 0,1 6 0,0 4 0,0 4 0,1 6 0,0 4 0,4 4 0,-4 5 0,7 11 0,-8 0 0,8 4 0,-7-6 0,3-4 0,0 4 0,-3-9 0,8 4 0,-4-4 0,4-12 0,0-3 0,12-29 0,-5 12 0,11-5 0,-10 20 0,1 8 0,-1 0 0,0 4 0,-4 5 0,4 5 0,-7 9 0,8 3 0,-4 4 0,6 1 0,-1-1 0,0 1 0,5-1 0,-4-4 0,3-2 0,-1-6 0,-3-4 0,3-1 0,0-4 0,-4-4 0,4-1 0,-4-4 0,-1 0 0,5 0 0,-3 0 0,3 0 0,-5 0 0,0 0 0,5 0 0,-3-4 0,3 3 0,-5-3 0,1 4 0,-1 0 0,0 0 0,1 0 0,-5 4 0,3 1 0,-6 8 0,7-4 0,-3 9 0,0-9 0,3 4 0,-4-5 0,5 1 0,-1-1 0,0-3 0,5-1 0,1-4 0,5 0 0,0 0 0,4 0 0,3-5 0,-1 0 0,4-5 0,3-1 0,0 5 0,4 1 0,-5 5 0,-6 0 0,4 0 0,-9 0 0,4 9 0,-5 1 0,-4 14 0,2-4 0,-6 4 0,7-6 0,-9-4 0,9 4 0,-4-8 0,0 3 0,3-8 0,-7-1 0,7-4 0,-2 0 0,8 0 0,-3 0 0,10 0 0,-5 0 0,5 0 0,1-5 0,-1 4 0,1-8 0,0 8 0,-6-4 0,-1 5 0,-10 0 0,-1 0 0,-5 0 0,0 0 0,1 0 0,-4 7 0,-2 4 0,-3 2 0,0 4 0,0-7 0,0 7 0,0-7 0,0 3 0,0-5 0,4-3 0,1-1 0,3-4 0,0 0 0,1 0 0,4 0 0,1 0 0,10 0 0,7 0 0,-4-5 0,14-1 0,-14-4 0,10 0 0,-12 0 0,-1 4 0,-5 2 0,-5 4 0,-1 0 0,-9 3 0,0 2 0,-4 3 0,0 0 0,0 1 0,0-1 0,0 1 0,0-1 0,3-10 0,2 0 0,4-20 0,0 7 0,5-17 0,-4 15 0,3-9 0,-8 17 0,-1-4 0,-4 4 0,3 4 0,-2 5 0,2 5 0,-3 3 0,0 0 0,0 0 0,0 1 0,0-1 0,0 1 0,0-8 0,0-10 0,5-6 0,-1-3 0,5 5 0,0 4 0,-1 4 0,0 2 0,1 3 0,-1 0 0,-3 3 0,-1 2 0,-4 3 0,0 0 0,0 0 0,0 5 0,0-3 0,0 3 0,0-5 0,0 1 0,3-5 0,2 0 0,3-8 0,0 0 0,0-5 0,1 0 0,-1 1 0,-3-1 0,2 5 0,-2 0 0,-1 7 0,0 2 0,-4 3 0,0 0 0,0 1 0,0-1 0,0 0 0,0 1 0,3-5 0,2 0 0,3-4 0,0 0 0,1 0 0,-1-4 0,-3 0 0,2-1 0,-6-2 0,6 6 0,-10 0 0,6 6 0,-10-1 0,3 3 0,-1-6 0,1 2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40.113"/>
    </inkml:context>
    <inkml:brush xml:id="br0">
      <inkml:brushProperty name="width" value="0.025" units="cm"/>
      <inkml:brushProperty name="height" value="0.025" units="cm"/>
      <inkml:brushProperty name="color" value="#F6630D"/>
    </inkml:brush>
  </inkml:definitions>
  <inkml:trace contextRef="#ctx0" brushRef="#br0">1 1 24575,'12'0'0,"10"0"0,4 0 0,3 4 0,-6 1 0,-8 4 0,-3-1 0,-3 1 0,-1-1 0,5 1 0,-3 4 0,3-3 0,-4 7 0,0-7 0,0 7 0,0-7 0,-1 3 0,1-5 0,-1 1 0,1-1 0,-5 0 0,4 1 0,-7-1 0,6 1 0,-6-1 0,3 0 0,-1-3 0,-2 2 0,3-2 0,-4 3 0,0 0 0,0 1 0,0-1 0,0 1 0,0 4 0,0-4 0,0 9 0,0-4 0,0 0 0,0 3 0,0-7 0,-4 7 0,-1-7 0,-4 3 0,4-5 0,-2 0 0,2 1 0,0-5 0,2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42.056"/>
    </inkml:context>
    <inkml:brush xml:id="br0">
      <inkml:brushProperty name="width" value="0.025" units="cm"/>
      <inkml:brushProperty name="height" value="0.025" units="cm"/>
      <inkml:brushProperty name="color" value="#F6630D"/>
    </inkml:brush>
  </inkml:definitions>
  <inkml:trace contextRef="#ctx0" brushRef="#br0">331 1 24575,'-12'0'0,"-2"0"0,-5 0 0,0 0 0,1 0 0,-1 0 0,5 0 0,-4 0 0,4 0 0,0 0 0,-4 0 0,9 0 0,-9 4 0,8 0 0,-3 2 0,9 1 0,-4-2 0,3 3 0,-3-3 0,-1 2 0,4-2 0,-2 0 0,2 2 0,-3-3 0,-1 5 0,5-1 0,-4-3 0,7 2 0,-6-2 0,6 3 0,-3 1 0,0-1 0,3 0 0,-3 1 0,4-1 0,0 0 0,0 0 0,0 1 0,0-1 0,0 0 0,0 0 0,0 1 0,0-1 0,0 0 0,0 1 0,4-1 0,1 0 0,4 5 0,-1-3 0,1 3 0,-1-5 0,1 1 0,-1-1 0,5 1 0,-3-1 0,3-3 0,-1 3 0,-2-7 0,7 3 0,-2 1 0,3-4 0,-4 3 0,4 0 0,-9-3 0,4 3 0,-5 0 0,1-3 0,-1 2 0,1 1 0,-1-3 0,-3 3 0,-1-4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45.922"/>
    </inkml:context>
    <inkml:brush xml:id="br0">
      <inkml:brushProperty name="width" value="0.025" units="cm"/>
      <inkml:brushProperty name="height" value="0.025" units="cm"/>
      <inkml:brushProperty name="color" value="#F6630D"/>
    </inkml:brush>
  </inkml:definitions>
  <inkml:trace contextRef="#ctx0" brushRef="#br0">95 0 24575,'8'25'0,"-6"-6"0,10 12 0,-10-11 0,2 2 0,-4-4 0,0-4 0,0 4 0,0-9 0,0 4 0,0-4 0,0-1 0,0 1 0,0-1 0,0 0 0,0 1 0,-4-5 0,-1 0 0,-3-4 0,0 0 0,0 0 0,4-4 0,0-1 0,4-3 0,0 0 0,0 0 0,0-1 0,0 1 0,0-6 0,0 5 0,0-9 0,0 9 0,0-4 0,0-1 0,0 5 0,0-4 0,0 4 0,0 1 0,0-1 0,0 1 0,0 0 0,0-1 0,-4 1 0,3 0 0,-6 3 0,6-3 0,-6 7 0,2-3 0,-3 4 0,0 0 0,0 0 0,0 0 0,0 0 0,4 4 0,0 1 0,0 3 0,3 0 0,-3 0 0,4 0 0,0 1 0,0-1 0,0 0 0,4-4 0,0 0 0,4-4 0,-3 3 0,-2 1 0,-3 4 0,0 0 0,0 0 0,0-4 0,0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5:48.774"/>
    </inkml:context>
    <inkml:brush xml:id="br0">
      <inkml:brushProperty name="width" value="0.025" units="cm"/>
      <inkml:brushProperty name="height" value="0.025" units="cm"/>
      <inkml:brushProperty name="color" value="#F6630D"/>
    </inkml:brush>
  </inkml:definitions>
  <inkml:trace contextRef="#ctx0" brushRef="#br0">50 145 24575,'19'0'0,"1"0"0,-9-9 0,6 7 0,-15-16 0,7 6 0,0 0 0,-7-6 0,7 7 0,-9-10 0,10 10 0,-8-7 0,-1 16 0,-12-7 0,-10 9 0,1 0 0,-2 0 0,1 9 0,0 2 0,9 10 0,-7 0 0,17 1 0,-8-2 0,10 1 0,0 0 0,0 0 0,0 0 0,0-1 0,0 0 0,0-17 0,0-16 0,0-10 0,0-8 0,0 10 0,0 0 0,0 0 0,0 0 0,0 0 0,0 1 0,0 9 0,0 2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6.669"/>
    </inkml:context>
    <inkml:brush xml:id="br0">
      <inkml:brushProperty name="width" value="0.05" units="cm"/>
      <inkml:brushProperty name="height" value="0.3" units="cm"/>
      <inkml:brushProperty name="color" value="#849398"/>
      <inkml:brushProperty name="inkEffects" value="pencil"/>
    </inkml:brush>
  </inkml:definitions>
  <inkml:trace contextRef="#ctx0" brushRef="#br0">60 544 16383,'34'-3'0,"11"-9"0,3-3 0,19-9 0,-21 4 0,2-2 0,0 3 0,1-2 0,12-9 0,0-1 0,27-7 0,-33 9 0,0 1 0,33-6 0,-31 7 0,0 1 0,15-5 0,7-3 0,-34 13 0,7-2 0,-11 5 0,-11 3 0,-7 6 0,-10 3 0,0 1 0,-5 5 0,-1-2 0,-5 3 0,0 2 0,-2 1 0,0 0 0,0 0 0,0 1 0,-2-1 0,-1 6 0,-2 1 0,-1 12 0,0 2 0,-4 12 0,3 0 0,-4 14 0,4-3 0,3 14 0,-3 1 0,6 2 0,-7 15 0,3-3 0,0 17 0,1 3 0,4-46 0,0 0 0,-2 1 0,0-1 0,2 0 0,-1 1 0,-1 2 0,0 1 0,2-3 0,0 0 0,0 1 0,0-3 0,0 24 0,0-2 0,0-19 0,0 5 0,0-6 0,0-10 0,0-6 0,0 5 0,0-13 0,0 19 0,0-23 0,0 16 0,0-24 0,0 0 0,0-11 0,0 2 0,0-2 0,0 4 0,0-4 0,0 4 0,0-3 0,0 3 0,0-2 0,0 1 0,0 1 0,0-4 0,0 2 0,0-2 0,0-1 0,0 1 0,0-1 0,0 0 0,0 1 0,-4-3 0,1 0 0,-3-2 0,2 0 0,-1 0 0,-2 0 0,2 0 0,-4 0 0,1 0 0,-4 0 0,-2 2 0,-1 1 0,-12 9 0,2 1 0,-8 3 0,8 2 0,2-5 0,1 4 0,1-4 0,1-1 0,-3 2 0,0-1 0,-14 14 0,10-9 0,-6 8 0,15-14 0,-6 6 0,5-3 0,-6 1 0,3 2 0,3-11 0,6 1 0,-2-5 0,4-1 0,-1 4 0,-1 1 0,2-1 0,-2 1 0,0-1 0,0 1 0,-7 2 0,3 2 0,-6 1 0,11-6 0,-1-1 0,9-5 0,-1 0 0,1 0 0,-1 0 0,1 0 0,-3 2 0,2 1 0,-2 2 0,0-1 0,2 1 0,-2 0 0,2-3 0,1 2 0,-3-4 0,2 4 0,-5-1 0,5 0 0,-7 1 0,4-1 0,-3 2 0,4 0 0,-2 0 0,0 0 0,-4 0 0,3 2 0,0-2 0,0 5 0,0-3 0,1 1 0,-4 2 0,2-4 0,-2 3 0,3-3 0,3 1 0,-3-2 0,5-1 0,-2 1 0,3-3 0,-1 0 0,2 0 0,-1-1 0,2 1 0,-3-2 0,1 0 0,0 0 0,0 0 0,1-4 0,1 1 0,2-3 0,0 1 0,0 1 0,0-1 0,0 1 0,0-3 0,0 1 0,0-3 0,0 4 0,0-7 0,0 3 0,0-6 0,0 1 0,0-13 0,0 0 0,0-13 0,0 3 0,-3-9 0,-5-7 0,0-5 0,-7-5 0,2 0 0,1-5 0,-3 3 0,6-9 0,-3 10 0,8 9 0,-3-4 0,3 14 0,-1-7 0,-1 10 0,5 6 0,-2 4 0,1 3 0,1-2 0,-1 6 0,2-6 0,0 6 0,0-6 0,0-1 0,-4-10 0,3-1 0,-5-3 0,2 0 0,0 11 0,-3-24 0,3 30 0,0-30 0,1 24 0,3-11 0,0 8 0,0 2 0,0 8 0,0 0 0,0 4 0,0 1 0,0-1 0,3 3 0,0 2 0,2 2 0,1 1 0,-1 0 0,1-1 0,-1 4 0,-2-3 0,-1 5 0,0-4 0,-1 4 0,1-2 0,-2 6 0,0-3 0,0 5 0,0-2 0,0 17 0,0-8 0,0 10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07:15:11.165"/>
    </inkml:context>
    <inkml:brush xml:id="br0">
      <inkml:brushProperty name="width" value="0.035" units="cm"/>
      <inkml:brushProperty name="height" value="0.035" units="cm"/>
      <inkml:brushProperty name="color" value="#E71224"/>
    </inkml:brush>
  </inkml:definitions>
  <inkml:trace contextRef="#ctx0" brushRef="#br0">0 942 24575,'0'-13'0,"0"-13"0,4 13 0,2-15 0,3 17 0,1-3 0,-1 0 0,0 4 0,6-5 0,-5 6 0,4-1 0,-4-4 0,-1 4 0,0-5 0,1 1 0,-1 4 0,1-4 0,4 0 0,-4 3 0,4-8 0,-4 4 0,4-5 0,-2-6 0,3 4 0,0-10 0,-3 5 0,8-1 0,-8-4 0,3 5 0,-4-6 0,0 5 0,0-4 0,-1 11 0,1-5 0,-1 6 0,0-1 0,0 1 0,0 0 0,-5 4 0,4-3 0,-8 4 0,8 0 0,-8-4 0,3 3 0,0-3 0,-3-1 0,3 1 0,-4 4 0,0 1 0,4 4 0,-3 1 0,-1 8 0,-5 2 0,-4 8 0,-4 4 0,3-3 0,-4 3 0,5-4 0,0 0 0,0 0 0,-1 1 0,1 4 0,-1-4 0,1 4 0,0-5 0,-1 0 0,1 0 0,4 0 0,-3 0 0,7 0 0,-8 1 0,8-1 0,-3 0 0,0 0 0,3 0 0,-3 0 0,4 0 0,-4 0 0,3 0 0,-3 0 0,4 0 0,0 0 0,0-11 0,0 0 0,8-20 0,-1 11 0,2-13 0,-1 14 0,-7-4 0,7 5 0,-7-1 0,7 1 0,-7 0 0,7 0 0,-7-1 0,8 1 0,-8 0 0,7 4 0,-7-3 0,7 7 0,-7-8 0,3 5 0,0-2 0,-3-1 0,7 6 0,-4-3 0,5 4 0,-1 0 0,0 0 0,1 0 0,-5 4 0,0 1 0,-4 3 0,0 5 0,0-2 0,0 1 0,0-3 0,4 0 0,2 5 0,3-3 0,1 8 0,-1-9 0,1 9 0,-5-9 0,4 4 0,-4-5 0,4 0 0,0 0 0,-4 0 0,3 1 0,-7-1 0,7-4 0,-7 3 0,7-3 0,-7 3 0,3 1 0,-1-5 0,-2 4 0,3-3 0,0-1 0,-3 0 0,3-4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7.803"/>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1 239 16383,'18'0'0,"0"-3"0,3 0 0,-2-5 0,1 2 0,4-5 0,8-3 0,6-3 0,-1-3 0,-5 6 0,1-8 0,-5 14 0,-1-13 0,0 11 0,-6-2 0,-6 1 0,4 5 0,-11 1 0,5 3 0,-3-3 0,-3 4 0,3-3 0,-3-1 0,3 4 0,0-3 0,0 1 0,0 1 0,0-3 0,0 0 0,0 2 0,0-2 0,-3 5 0,0-3 0,-3 3 0,-1 0 0,-1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8.710"/>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0 167 16383,'17'0'0,"2"0"0,1 0 0,0-3 0,12-7 0,-8 0 0,12-7 0,1-3 0,-9 8 0,9-5 0,-5 4 0,-3 3 0,0-4 0,-2 3 0,-10 5 0,0-3 0,-1 6 0,-6 1 0,0 2 0,-2-4 0,-4 3 0,1-4 0,-1 5 0,-1 0 0,-1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9.735"/>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1 249 16383,'23'0'0,"11"-10"0,14 1 0,21-11 0,3-3 0,3 4 0,-20-3 0,0 6 0,-12-1 0,4 5 0,-12-3 0,-5 5 0,-13 4 0,0-2 0,-6 8 0,-5-2 0,-1 2 0,0-5 0,-1 4 0,1-3 0,-1 4 0,1-3 0,-1 3 0,1-4 0,-1 1 0,1-1 0,2-1 0,0 0 0,3 0 0,3 0 0,0 0 0,4 2 0,-4-2 0,0 4 0,-6-1 0,3 2 0,-7 0 0,1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20.889"/>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1 145 16383,'22'0'0,"4"0"0,-1 0 0,15 0 0,-6-6 0,4 5 0,2-12 0,-7 6 0,1-4 0,1-1 0,-13 8 0,1-7 0,-7 10 0,-5-6 0,1 4 0,-6-2 0,0 1 0,-1 1 0,-1-1 0,1 4 0,-1-2 0,1 0 0,-1 1 0,1-3 0,-1 2 0,3-1 0,1-1 0,2 1 0,2-2 0,-1 2 0,5-2 0,-3 2 0,1-2 0,-2 2 0,-2-2 0,-2 5 0,-1-3 0,-3 3 0,-1 0 0,-1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22.392"/>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1 278 16383,'9'-12'0,"4"2"0,-2-1 0,7 0 0,-3 0 0,12 1 0,-7-7 0,10 9 0,-11-8 0,12 8 0,-12-5 0,8 0 0,-6 6 0,0-7 0,-1 8 0,-9-2 0,1 1 0,-5 2 0,1 2 0,1-1 0,-4 1 0,2 0 0,-2 1 0,-1 0 0,1 2 0,-1-2 0,0 0 0,1 1 0,-1-1 0,1 0 0,-1 0 0,1-1 0,4-1 0,2-2 0,6 0 0,-1-2 0,0 3 0,1-1 0,-1 1 0,-3 2 0,0-2 0,-3 5 0,-2-5 0,-2 5 0,-1-4 0,-1 3 0,-1-1 0,-1 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28.883"/>
    </inkml:context>
    <inkml:brush xml:id="br0">
      <inkml:brushProperty name="width" value="0.05" units="cm"/>
      <inkml:brushProperty name="height" value="0.3" units="cm"/>
      <inkml:brushProperty name="color" value="#849398"/>
      <inkml:brushProperty name="inkEffects" value="pencil"/>
    </inkml:brush>
  </inkml:definitions>
  <inkml:trace contextRef="#ctx0" brushRef="#br0">18 65 16383,'0'9'0,"0"0"0,0 7 0,0-1 0,0 1 0,0 3 0,0-1 0,0 2 0,0 3 0,0-2 0,0-1 0,0 3 0,0-6 0,0 3 0,0-4 0,-2 0 0,1 1 0,-2-4 0,3-3 0,0 0 0,0-3 0,0 1 0,0-1 0,0-1 0,0 0 0,0 3 0,-2-4 0,2 4 0,-2-1 0,2-1 0,0 3 0,0-5 0,0 4 0,0-4 0,0 2 0,0-3 0,0 1 0,0-1 0,0 1 0,0-1 0,0 1 0,2-4 0,-2-4 0,2-5 0,0-2 0,-1-2 0,1 1 0,-2-5 0,0 3 0,0-4 0,0 1 0,0-1 0,0-2 0,0 2 0,0-6 0,0 2 0,0-3 0,0 4 0,0 0 0,0 4 0,0 2 0,0-1 0,0 4 0,0-2 0,0 5 0,0-1 0,0 2 0,0-1 0,0 1 0,0 2 0,0 1 0,0-1 0,0 1 0,0 0 0,0-1 0,0 1 0,0 0 0,0 0 0,0-1 0,0 1 0,0-1 0,0 1 0,0-1 0,0-2 0,0 2 0,0-4 0,0 1 0,0-2 0,0 0 0,0 3 0,0-3 0,0 5 0,0-2 0,0 2 0,0 1 0,4 1 0,1 1 0,7 2 0,5 0 0,0 0 0,6 0 0,1 0 0,4 0 0,0 0 0,4 3 0,0-2 0,1 2 0,3-3 0,-4 0 0,5 0 0,-8 0 0,6 0 0,-10 0 0,-1 0 0,-1 0 0,-6 0 0,3 0 0,-4 0 0,-2 0 0,1 0 0,-4 0 0,4 2 0,-4-1 0,5 1 0,-3-2 0,3 3 0,-2-3 0,1 3 0,-1-3 0,-1 0 0,3 0 0,-5 0 0,1 0 0,-2 0 0,0 0 0,0 0 0,0 0 0,0 0 0,-2 0 0,1 0 0,-2 0 0,1 0 0,-1 0 0,-3 0 0,1 0 0,-1 0 0,1 0 0,-1 0 0,-1 1 0,-1 2 0,-2 1 0,0 1 0,0-1 0,0 0 0,-3 3 0,1 1 0,-1 2 0,-2 0 0,5 0 0,-5-1 0,5 1 0,-2 3 0,2-2 0,0 4 0,0-4 0,0 5 0,0-6 0,0 3 0,0-3 0,0 0 0,0 0 0,0 0 0,0-3 0,0 2 0,0-3 0,0 3 0,0-4 0,0 2 0,0-3 0,0 1 0,0-1 0,0 1 0,0-1 0,0 1 0,0-1 0,0 1 0,0-1 0,0 1 0,0-1 0,0 1 0,0-1 0,0 1 0,0-1 0,0 1 0,0-1 0,0 0 0,0 1 0,0-1 0,0 0 0,0 0 0,0 1 0,0-1 0,0 1 0,0-1 0,0 1 0,0-1 0,0 1 0,0-1 0,0 1 0,2-1 0,-2 1 0,2-1 0,-2 1 0,0-1 0,0 0 0,0 1 0,0-1 0,0 0 0,0 0 0,0 1 0,0-1 0,0 0 0,-2-1 0,1 1 0,-3-2 0,4 3 0,-2-1 0,0-1 0,1 1 0,-1-2 0,2 2 0,-1-1 0,-4-2 0,-2-1 0,-10-2 0,2 1 0,-5-4 0,0 5 0,-1-3 0,-2 3 0,-1 0 0,-4 0 0,4 0 0,-4 0 0,4 0 0,-3 0 0,2 0 0,-6 0 0,6 0 0,-2 0 0,-1 0 0,3 0 0,-2 0 0,3 0 0,0 0 0,-3 0 0,2 0 0,1 0 0,1 0 0,6 0 0,-3 0 0,4-2 0,-1 1 0,4-1 0,-3 2 0,5 0 0,-1 0 0,2 0 0,0 0 0,0 0 0,0 0 0,2 0 0,-1 0 0,4 0 0,-5 0 0,5 0 0,-4 0 0,3 0 0,-1 0 0,3 0 0,-1 0 0,1 0 0,1-2 0,2 1 0,1-1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1.702"/>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38 16383,'7'-2'0,"-1"0"0,-1-3 0,-1-2 0,1 2 0,-1-2 0,1 3 0,-1 1 0,1 1 0,-1 2 0,1 0 0,-1 0 0,0 2 0,-1 3 0,1 3 0,-1 2 0,-1-1 0,2-1 0,-1 1 0,2-1 0,-2-1 0,1 0 0,-1 0 0,-1-2 0,2 2 0,-1-3 0,1-1 0,0-1 0,1-2 0,-1 0 0,1 0 0,-1-2 0,-2-1 0,2 1 0,-3-2 0,3 3 0,-4-3 0,4 4 0,-1-2 0,1 2 0,0 0 0,0 0 0,1 0 0,-1 0 0,1 0 0,2 0 0,0-3 0,3 1 0,0-4 0,0 1 0,0 3 0,-3-3 0,3 5 0,-5-2 0,2 2 0,-3 0 0,3 0 0,-2 0 0,2 0 0,-2 0 0,-1 0 0,1 0 0,-1 0 0,0 0 0,1 0 0,-1 0 0,1 0 0,-1 0 0,1 0 0,-1 0 0,1 0 0,-1 0 0,0 0 0,0 0 0,0 0 0,1 0 0,-1 0 0,1 0 0,-1 0 0,3 0 0,-2 0 0,5 0 0,-3 0 0,1 0 0,-2 0 0,1 0 0,-2 0 0,2 0 0,-2 0 0,-1 0 0,1 0 0,-1 0 0,0 0 0,-1 2 0,-1 0 0,-2 0 0,0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3.437"/>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50 16383,'15'0'0,"-1"0"0,9 0 0,-6 0 0,2 0 0,-5 0 0,1 0 0,-1-3 0,-1 1 0,0-6 0,-7 3 0,0-5 0,-3 5 0,1-2 0,1 5 0,-1-2 0,1 3 0,-1-1 0,-1 4 0,1 0 0,-4 3 0,2 2 0,0-2 0,-1 2 0,3-3 0,-4 1 0,4-1 0,-1-1 0,1-1 0,1-2 0,-1 0 0,0 0 0,1 0 0,-1 0 0,3 0 0,-2 0 0,2 0 0,-2 0 0,-1 0 0,1 0 0,-1 0 0,1 0 0,-1 0 0,1 0 0,-1 0 0,1 0 0,-1 0 0,1 0 0,-1 0 0,1 0 0,-1 0 0,1 0 0,-1 0 0,1 0 0,-1 0 0,1 0 0,-1 0 0,1 0 0,1 0 0,0 0 0,3-3 0,-4 3 0,2-2 0,-3 2 0,1 0 0,-1 0 0,1 0 0,-1 0 0,0 0 0,-1 0 0,-1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5.196"/>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16383,'0'26'0,"0"0"0,0-3 0,0 9 0,0-3 0,0 4 0,0-2 0,0-10 0,0 6 0,0-7 0,0 4 0,0-4 0,0 3 0,0-6 0,0 6 0,0-2 0,0 3 0,0-1 0,0-2 0,0 2 0,0-6 0,0 6 0,0-6 0,0-1 0,0 0 0,0-5 0,0 4 0,3-1 0,-3 2 0,5 0 0,-4 4 0,1-3 0,0 3 0,-1-4 0,1 0 0,-2 4 0,0-3 0,0 3 0,0-4 0,3 4 0,-2-3 0,1 6 0,-2-3 0,0 4 0,0-4 0,3 3 0,-2-6 0,1 3 0,-2-4 0,0 0 0,0-2 0,0 2 0,0-6 0,0 3 0,0-3 0,0 0 0,0 0 0,0-3 0,0 3 0,0-5 0,0 4 0,0-4 0,0 2 0,0 0 0,0-2 0,0 2 0,0-3 0,0 1 0,0-3 0,0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8.635"/>
    </inkml:context>
    <inkml:brush xml:id="br0">
      <inkml:brushProperty name="width" value="0.05" units="cm"/>
      <inkml:brushProperty name="height" value="0.3" units="cm"/>
      <inkml:brushProperty name="color" value="#849398"/>
      <inkml:brushProperty name="inkEffects" value="pencil"/>
    </inkml:brush>
  </inkml:definitions>
  <inkml:trace contextRef="#ctx0" brushRef="#br0">13 0 16383,'17'0'0,"-2"0"0,8 0 0,10 0 0,2 0 0,15 0 0,2 0 0,12 0 0,-5 0 0,14 0 0,-31 0 0,22 0 0,-28 0 0,15 0 0,-14 0 0,3 0 0,-7 0 0,0 0 0,-2 0 0,-10 0 0,6 0 0,-7 0 0,4 0 0,0 0 0,0 0 0,-4 0 0,3 0 0,-3 0 0,4 0 0,0 0 0,-1 0 0,1 0 0,0 0 0,0 0 0,-1 0 0,1 0 0,0 0 0,-4 0 0,0 0 0,-4 0 0,0 0 0,1 0 0,-4 0 0,3 0 0,-6 0 0,3 0 0,-3 0 0,-2 0 0,1 0 0,-4 0 0,2 0 0,-3 0 0,1 2 0,-1-1 0,1 1 0,-1 0 0,-1 0 0,-2 2 0,-1 0 0,0 1 0,0-1 0,0 0 0,0 0 0,0 1 0,0-1 0,0 3 0,0 4 0,0-1 0,0 9 0,0-5 0,0 9 0,0-2 0,0 6 0,0-2 0,0 6 0,0-3 0,0 4 0,0 0 0,0 1 0,0 7 0,0-12 0,0 11 0,0-14 0,0 7 0,0 0 0,0-4 0,0 3 0,0-2 0,0 3 0,0 0 0,0-4 0,0 3 0,0-6 0,0 3 0,0-5 0,0 13 0,0-12 0,0 15 0,3-14 0,-2 7 0,5 0 0,-6 0 0,6-3 0,-5-2 0,1-3 0,1-4 0,-3 0 0,3-7 0,-1 0 0,-2-3 0,3 3 0,-3-3 0,0 3 0,0 0 0,0-2 0,0 1 0,2-2 0,-2 0 0,3-2 0,-3 1 0,0-4 0,0 2 0,0-3 0,0 1 0,0-5 0,-2 2 0,-1-6 0,-4 4 0,2-5 0,-7 5 0,3-2 0,-6 2 0,-2 0 0,0 0 0,-6 0 0,2 0 0,-3 0 0,1 0 0,-1 0 0,-8 0 0,7 0 0,-11 0 0,4 0 0,-10 0 0,7 0 0,-9 0 0,10 0 0,-7 0 0,-16 0 0,20 0 0,-18 0 0,22 0 0,8 0 0,-1 0 0,11 0 0,-2 0 0,-6 0 0,6 0 0,-3 0 0,4 0 0,0 0 0,-8 0 0,3 0 0,-7 0 0,1 0 0,-2 0 0,1 0 0,-3 0 0,6 0 0,1 0 0,1 0 0,8 0 0,-3 0 0,9 0 0,-3 0 0,7 0 0,-2 0 0,5-4 0,-2 3 0,3-5 0,-2 6 0,0-2 0,-1 2 0,-1 0 0,-2-2 0,0 1 0,-6-1 0,-1 2 0,-2 0 0,-4 0 0,0 0 0,-1 0 0,-2 0 0,6 0 0,0 0 0,2 0 0,4-2 0,1 1 0,3-1 0,2 2 0,1 0 0,1-2 0,7 1 0,-3-1 0,5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07:15:19.232"/>
    </inkml:context>
    <inkml:brush xml:id="br0">
      <inkml:brushProperty name="width" value="0.035" units="cm"/>
      <inkml:brushProperty name="height" value="0.035" units="cm"/>
      <inkml:brushProperty name="color" value="#E71224"/>
    </inkml:brush>
  </inkml:definitions>
  <inkml:trace contextRef="#ctx0" brushRef="#br0">181 760 24575,'0'-24'0,"0"4"0,-4-35 0,3 22 0,-15-31 0,9 29 0,-5-12 0,2 13 0,3-13 0,-4 12 0,-1-5 0,1 7 0,5 6 0,-3 1 0,7 0 0,-7 4 0,8 1 0,-8 2 0,8 3 0,-4 1 0,1-4 0,3 9 0,-4-10 0,5 10 0,-4-4 0,3 5 0,-3 0 0,4 7 0,0 3 0,0 8 0,0 0 0,0 0 0,0 0 0,0 0 0,0 0 0,0 0 0,0 0 0,0 0 0,0 0 0,0 0 0,0 0 0,0 0 0,0 0 0,0 0 0,0 0 0,0 1 0,0-2 0,-9 2 0,7-1 0,-7 0 0,9 0 0,0-1 0,0 1 0,0 0 0,0 0 0,-4-5 0,3-4 0,-3-5 0,4-3 0,0-2 0,0-4 0,0 4 0,0-4 0,0 0 0,5 3 0,-4-8 0,3 9 0,0-5 0,-3 6 0,3-5 0,0 8 0,-3-7 0,3 8 0,0-5 0,-3 1 0,3 0 0,0 4 0,-3-3 0,3 3 0,-4-4 0,4 0 0,-3 0 0,3 1 0,0 3 0,0 1 0,1 8 0,3 1 0,-7 3 0,7-3 0,-7 3 0,7-3 0,-7 4 0,7-4 0,-7 3 0,7-2 0,-3 3 0,4-1 0,0 1 0,0 0 0,0-4 0,-4 3 0,3-7 0,-3 8 0,4-5 0,0 1 0,-4 3 0,-2-7 0,-3 3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40.551"/>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33 16383,'22'0'0,"-5"0"0,7 0 0,-1 0 0,-8-2 0,11-1 0,-15-2 0,5-1 0,-3-2 0,-5 5 0,2-2 0,-6 5 0,1 0 0,-3 2 0,0 3 0,-2 2 0,0 3 0,3 3 0,0-3 0,4 6 0,-1-5 0,4 1 0,-2-2 0,-1-2 0,2-1 0,-1-2 0,-1-2 0,3-1 0,-5-2 0,4 0 0,-4-2 0,5-6 0,-2-3 0,3-6 0,0 1 0,-1 2 0,-2 2 0,2 4 0,-5 3 0,2 3 0,-3 2 0,1 0 0,-1 0 0,1 0 0,-1 0 0,1 0 0,-1 2 0,1 0 0,-1 3 0,3-1 0,1 1 0,4 0 0,-1-2 0,5-1 0,0-2 0,2 0 0,1 0 0,1 0 0,0 0 0,4 0 0,3 0 0,-2 0 0,2 0 0,-3 0 0,0 0 0,0 0 0,-4 0 0,0 0 0,-4 0 0,-3 0 0,-2 0 0,-2 0 0,-4 2 0,2 1 0,-3 1 0,-1 1 0,1-1 0,-2-1 0,2-1 0,1-2 0,-1 0 0,0 0 0,1 0 0,2 0 0,0 2 0,6 1 0,0 0 0,1 1 0,-1-1 0,-6 2 0,0-1 0,-3 1 0,1-3 0,-3 2 0,0-1 0,-2 1 0,0-1 0,0-1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42.355"/>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93 16383,'12'0'0,"1"0"0,3 0 0,7 0 0,-1-6 0,5 2 0,-3-7 0,-3-1 0,-1 0 0,0-2 0,-6 3 0,8-1 0,-12 7 0,5-1 0,-10 6 0,2 0 0,-3 0 0,1 2 0,-3 3 0,0 9 0,-2 0 0,3 6 0,-3-4 0,5 0 0,-2 1 0,2-4 0,0 0 0,3-3 0,-1-2 0,1-2 0,1-1 0,-1-2 0,4-1 0,-1-2 0,2 0 0,0 0 0,0-5 0,3-1 0,-2-4 0,1-1 0,-4 3 0,2 0 0,-6 3 0,3 3 0,-5-2 0,2 3 0,-3-1 0,0 2 0,1 2 0,-1 0 0,0 3 0,1-3 0,-1 2 0,1-3 0,-1 3 0,1-4 0,2 2 0,-2-2 0,4 0 0,1 0 0,1-2 0,2-3 0,0-1 0,-3-1 0,6 2 0,-6-1 0,6 3 0,-5 1 0,4 2 0,-1 0 0,2 0 0,0 0 0,1 0 0,-1 0 0,0 0 0,1 0 0,-1 0 0,0 3 0,-2-1 0,1 4 0,-4-1 0,5 0 0,-6 0 0,3 0 0,-3-2 0,0-1 0,3-2 0,-3 0 0,3 0 0,-3 0 0,3 0 0,-3 0 0,3 0 0,0 0 0,-3-2 0,3 2 0,0-5 0,-5 4 0,4-1 0,-7 2 0,2 0 0,-2 0 0,-1 0 0,-1 2 0,-1-2 0,-2 2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44.12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0 116 16383,'30'0'0,"-4"0"0,2 0 0,-5 0 0,14 0 0,-3 0 0,8 0 0,-2 0 0,-10 0 0,5 0 0,-16 0 0,3 0 0,-11 0 0,-1 0 0,-3 0 0,-2 0 0,-3 2 0,0 3 0,-2 2 0,0 6 0,0-3 0,0 6 0,2-5 0,1 1 0,0 1 0,1-5 0,-4 4 0,4-6 0,-1-2 0,1-2 0,1-2 0,-1 0 0,1 0 0,-1 0 0,7-7 0,10-20 0,0-1 0,7-12 0,-9 9 0,1 4 0,-5 3 0,0 3 0,-5 8 0,-2 2 0,-1 6 0,-2 3 0,-1 2 0,0 2 0,1 1 0,-1 3 0,1-1 0,0 5 0,-1-5 0,1 4 0,2-4 0,1 3 0,-1-4 0,5 2 0,-6-2 0,9-1 0,-7-1 0,3-2 0,1 0 0,-6 0 0,6 0 0,-5 0 0,1 0 0,-1 0 0,0 0 0,-2 0 0,2 2 0,-3 0 0,0 3 0,1-1 0,-3 1 0,2-1 0,-1 1 0,1-3 0,3 2 0,1-1 0,2 2 0,-3 0 0,2 0 0,-1-1 0,2-1 0,-3 1 0,0-1 0,-2-1 0,-1 0 0,1 0 0,-1-1 0,1 1 0,-1-2 0,1 0 0,-1 0 0,1 0 0,-1 0 0,0 0 0,0 0 0,0 0 0,1 0 0,-1 0 0,-2 0 0,0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30:45.115"/>
    </inkml:context>
    <inkml:brush xml:id="br0">
      <inkml:brushProperty name="width" value="0.035" units="cm"/>
      <inkml:brushProperty name="height" value="0.035" units="cm"/>
      <inkml:brushProperty name="color" value="#E71224"/>
    </inkml:brush>
  </inkml:definitions>
  <inkml:trace contextRef="#ctx0" brushRef="#br0">0 1 24575,'74'0'0,"-25"0"0,5 0 0,33 0 0,4 0 0,-16 0 0,4 0-1955,10 0 1,9 0-1,-8 0 1955,-9 0 0,1 0-721,-11 0 0,9 0 1,3-1-1,-5 2 721,6 2 0,-3 1 0,7 1-505,-11-2 0,5-1 0,3 1 0,1 1 0,-3 0 505,16 2 0,-3 1 0,2 1 0,0-2 0,-14-2 0,0 0 0,2-1 0,-1 0 0,-1-1 0,-1 1 0,-1 0 0,0 0 0,-1-1 0,0 0 0,16-1 0,-1-1 0,-1-1 0,-3 1-554,-12 0 1,-2 0-1,-1 0 1,3 0 553,12 0 0,3 0 0,0 0 0,-4 0 0,8 0 0,-5 0 0,3 0 0,-14 0 0,2 0 0,0 0 0,0 0 0,-3 0 0,1 0 0,-1 0 0,-1 0 0,17 0 0,-1 0 0,-1 0-21,-3 0 1,-1 0 0,-2 0 20,-9 0 0,-1 0 0,-1 0 0,-1 0 0,-1 0 0,-1 0 0,-7 0 0,-1 0 0,-1 0 0,2 0 0,-1 0 0,0 0 537,26 0 0,-1 0-537,-7 0 0,-3 0 0,-5 0 0,0 0 0,7 0 0,-1 0 0,-4 0 0,0 0 0,4 0 0,1 0 0,-7 0 0,0 0 0,1 0 0,-2 0 1541,-16 0 0,0 0-1541,5 0 0,3 0 0,4 0 0,0 0 1193,-4 0 0,0 0-1193,17 0 0,-3 0 0,-29 0 0,-2 0 1108,4 0 1,-1 0-1109,38 0 0,-42 0 0,0 0 0,41 0 0,-2 0 0,-20 0 1739,-2 0-1739,-18 0 1004,-1 0-1004,-9 0 1537,-6 0-1537,-3 5 508,-6-3-508,-1 3 0,-5-5 0,4 0 0,-5 6 0,7-5 0,7 4 0,-6 1 0,6 1 0,-1-1 0,11 6 0,0-4 0,15 7 0,2-1 0,2 1 0,7 7 0,-9-6 0,0 5 0,-1-6 0,1-1 0,0 1 0,-9-1 0,-1-6 0,-9-2 0,0-6 0,1 0 0,-8 0 0,6 0 0,-13 0 0,13 0 0,-13 0 0,6 0 0,-8 0 0,1 0 0,-1 0 0,8 0 0,-6 0 0,6 0 0,-1 0 0,3 0 0,6 0 0,0 0 0,1 0 0,7 0 0,-5 0 0,5 0 0,1 6 0,-7-4 0,6 5 0,-7-7 0,-8 0 0,-1 0 0,-14 0 0,-1 0 0,-5 0 0,-1 0 0,-5 0 0,-1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30:48.361"/>
    </inkml:context>
    <inkml:brush xml:id="br0">
      <inkml:brushProperty name="width" value="0.035" units="cm"/>
      <inkml:brushProperty name="height" value="0.035" units="cm"/>
      <inkml:brushProperty name="color" value="#E71224"/>
    </inkml:brush>
  </inkml:definitions>
  <inkml:trace contextRef="#ctx0" brushRef="#br0">2174 2508 24575,'-48'0'0,"6"0"-9831,-25-12 8341,14 3 1490,-35-20 2143,15 4-2143,18 5 0,-2-3 0,10 2 0,-1-1 0,-16-11 0,-1 1 0,11 9 0,2-1 0,1-6 0,1 1 0,0 6 0,2 2 0,-27-20 0,30 17 0,0 0 0,-34-16 1637,6-8-1637,11 2 0,3 7 0,20-2 0,-1 12 6410,6-11-6410,12 13 859,-11-14-859,19 8 272,-6-8-272,6-7 0,-1-12 0,0-1 0,6-7 0,-4-1 0,4-1 0,-7-9 0,0-1 0,0 10 0,1-8 0,-8 8 0,5-9 0,-4 8 0,6-6 0,1 16 0,0 1 0,1 3 0,0 14 0,0-5 0,6 7 0,2 8 0,0-6 0,4 13 0,-4-6 0,6 13 0,0-4 0,0 10 0,0-4 0,-5 6 0,4-1 0,-4 1 0,5 0 0,-5 5 0,0 1 0,-1 10 0,1 1 0,5 4 0,0 1 0,0 1 0,0-2 0,0 1 0,0 0 0,0 6 0,0-4 0,0 10 0,0-5 0,0 7 0,0 0 0,0-1 0,0-5 0,0 4 0,-5-5 0,3 7 0,-3-1 0,5-5 0,-6 4 0,5-10 0,-10 4 0,10 0 0,-9-5 0,4 5 0,-5-5 0,4-1 0,-3 0 0,4 0 0,-5 0 0,-1 0 0,6 0 0,-4 6 0,3-4 0,-4 4 0,4 0 0,-3-4 0,9 10 0,-4-11 0,0 5 0,4-6 0,-4 1 0,5-11 0,0-8 0,0-29 0,6 0 0,-5-9 0,11 6 0,-5 13 0,6-6 0,-6 0 0,4 6 0,-4-13 0,5 13 0,-4-13 0,3 12 0,-4-11 0,0 11 0,5-12 0,-11 13 0,11-6 0,-11 7 0,10 1 0,-10-1 0,10 0 0,-9 6 0,9-4 0,-5 11 0,0-5 0,3 11 0,-8 6 0,4 6 0,-5 5 0,0 0 0,5 0 0,1 0 0,20 15 0,3 3 0,14 7 0,9 8 0,1-5 0,11 8 0,-1 1 0,-9-10 0,-4-2 0,-12-11 0,-6-5 0,-9 2 0,-6-9 0,-5 4 0,-1-11 0,0 4 0,0-8 0,-5 7 0,-2-3 0,-4 0 0,0-2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1.776"/>
    </inkml:context>
    <inkml:brush xml:id="br0">
      <inkml:brushProperty name="width" value="0.05" units="cm"/>
      <inkml:brushProperty name="height" value="0.05" units="cm"/>
      <inkml:brushProperty name="color" value="#66CC00"/>
    </inkml:brush>
  </inkml:definitions>
  <inkml:trace contextRef="#ctx0" brushRef="#br0">0 0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7.393"/>
    </inkml:context>
    <inkml:brush xml:id="br0">
      <inkml:brushProperty name="width" value="0.05" units="cm"/>
      <inkml:brushProperty name="height" value="0.05" units="cm"/>
      <inkml:brushProperty name="color" value="#66CC00"/>
    </inkml:brush>
  </inkml:definitions>
  <inkml:trace contextRef="#ctx0" brushRef="#br0">0 1075 24575,'11'0'0,"0"0"0,2 6 0,7-5 0,-6 4 0,7 9 0,-8-11 0,0 16 0,0-18 0,-1 10 0,-5-4 0,4 0 0,-10 4 0,10-10 0,-9 10 0,3-4 0,0 5 0,1-5 0,1 3 0,-2-4 0,0 1 0,-4 3 0,10-9 0,-10 10 0,8-10 0,-3 5 0,0-19 0,-1-4 0,-5-13 0,8-9 0,1-3 0,11-36 0,-1-7-780,-3 23 0,2-3 780,5-1 0,2 1 0,4 4 0,2 1 0,-2-4 0,1 3-433,2 10 1,0 1 432,-3-1 0,-1 1-68,24-32 68,-11 14 0,-19 34 0,-7 3 1484,-3 19-1484,1 5 0,-6 1 0,-2 6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09:41:49.576"/>
    </inkml:context>
    <inkml:brush xml:id="br0">
      <inkml:brushProperty name="width" value="0.05" units="cm"/>
      <inkml:brushProperty name="height" value="0.05" units="cm"/>
      <inkml:brushProperty name="color" value="#66CC00"/>
    </inkml:brush>
  </inkml:definitions>
  <inkml:trace contextRef="#ctx0" brushRef="#br0">0 786 24575,'6'11'0,"1"11"0,5-14 0,2 12 0,-8-8 0,5 0 0,-4 0 0,5-5 0,1 4 0,-7-4 0,0 6 0,-1-7 0,-3 5 0,8-4 0,-8 5 0,7-1 0,-7 1 0,2-1 0,2-5 0,-5 4 0,10-9 0,-10 9 0,9-9 0,-4 3 0,4-4 0,1 0 0,-5-13 0,6-3 0,-11-24 0,12 8 0,-4-8 0,6 1 0,-6 6 0,6-16 0,-6 17 0,0-8 0,3 18 0,-11-6 0,11 6 0,-4-8 0,7 1 0,1-11 0,10-14 0,1-1 0,12-21 0,-4 21 0,1-9 0,-3 22 0,-8 3 0,-4 9 0,-7 8 0,-1 2 0,0 13 0,-6-5 0,-2 6 0,0-1 0,-4-3 0,10 9 0,-10-10 0,10 10 0,-10-5 0,4 6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6.669"/>
    </inkml:context>
    <inkml:brush xml:id="br0">
      <inkml:brushProperty name="width" value="0.05" units="cm"/>
      <inkml:brushProperty name="height" value="0.3" units="cm"/>
      <inkml:brushProperty name="color" value="#849398"/>
      <inkml:brushProperty name="inkEffects" value="pencil"/>
    </inkml:brush>
  </inkml:definitions>
  <inkml:trace contextRef="#ctx0" brushRef="#br0">60 544 16383,'34'-3'0,"11"-9"0,3-3 0,19-9 0,-21 4 0,2-2 0,0 3 0,1-2 0,12-9 0,0-1 0,27-7 0,-33 9 0,0 1 0,33-6 0,-31 7 0,0 1 0,15-5 0,7-3 0,-34 13 0,7-2 0,-11 5 0,-11 3 0,-7 6 0,-10 3 0,0 1 0,-5 5 0,-1-2 0,-5 3 0,0 2 0,-2 1 0,0 0 0,0 0 0,0 1 0,-2-1 0,-1 6 0,-2 1 0,-1 12 0,0 2 0,-4 12 0,3 0 0,-4 14 0,4-3 0,3 14 0,-3 1 0,6 2 0,-7 15 0,3-3 0,0 17 0,1 3 0,4-46 0,0 0 0,-2 1 0,0-1 0,2 0 0,-1 1 0,-1 2 0,0 1 0,2-3 0,0 0 0,0 1 0,0-3 0,0 24 0,0-2 0,0-19 0,0 5 0,0-6 0,0-10 0,0-6 0,0 5 0,0-13 0,0 19 0,0-23 0,0 16 0,0-24 0,0 0 0,0-11 0,0 2 0,0-2 0,0 4 0,0-4 0,0 4 0,0-3 0,0 3 0,0-2 0,0 1 0,0 1 0,0-4 0,0 2 0,0-2 0,0-1 0,0 1 0,0-1 0,0 0 0,0 1 0,-4-3 0,1 0 0,-3-2 0,2 0 0,-1 0 0,-2 0 0,2 0 0,-4 0 0,1 0 0,-4 0 0,-2 2 0,-1 1 0,-12 9 0,2 1 0,-8 3 0,8 2 0,2-5 0,1 4 0,1-4 0,1-1 0,-3 2 0,0-1 0,-14 14 0,10-9 0,-6 8 0,15-14 0,-6 6 0,5-3 0,-6 1 0,3 2 0,3-11 0,6 1 0,-2-5 0,4-1 0,-1 4 0,-1 1 0,2-1 0,-2 1 0,0-1 0,0 1 0,-7 2 0,3 2 0,-6 1 0,11-6 0,-1-1 0,9-5 0,-1 0 0,1 0 0,-1 0 0,1 0 0,-3 2 0,2 1 0,-2 2 0,0-1 0,2 1 0,-2 0 0,2-3 0,1 2 0,-3-4 0,2 4 0,-5-1 0,5 0 0,-7 1 0,4-1 0,-3 2 0,4 0 0,-2 0 0,0 0 0,-4 0 0,3 2 0,0-2 0,0 5 0,0-3 0,1 1 0,-4 2 0,2-4 0,-2 3 0,3-3 0,3 1 0,-3-2 0,5-1 0,-2 1 0,3-3 0,-1 0 0,2 0 0,-1-1 0,2 1 0,-3-2 0,1 0 0,0 0 0,0 0 0,1-4 0,1 1 0,2-3 0,0 1 0,0 1 0,0-1 0,0 1 0,0-3 0,0 1 0,0-3 0,0 4 0,0-7 0,0 3 0,0-6 0,0 1 0,0-13 0,0 0 0,0-13 0,0 3 0,-3-9 0,-5-7 0,0-5 0,-7-5 0,2 0 0,1-5 0,-3 3 0,6-9 0,-3 10 0,8 9 0,-3-4 0,3 14 0,-1-7 0,-1 10 0,5 6 0,-2 4 0,1 3 0,1-2 0,-1 6 0,2-6 0,0 6 0,0-6 0,0-1 0,-4-10 0,3-1 0,-5-3 0,2 0 0,0 11 0,-3-24 0,3 30 0,0-30 0,1 24 0,3-11 0,0 8 0,0 2 0,0 8 0,0 0 0,0 4 0,0 1 0,0-1 0,3 3 0,0 2 0,2 2 0,1 1 0,-1 0 0,1-1 0,-1 4 0,-2-3 0,-1 5 0,0-4 0,-1 4 0,1-2 0,-2 6 0,0-3 0,0 5 0,0-2 0,0 17 0,0-8 0,0 10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7.803"/>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1 239 16383,'18'0'0,"0"-3"0,3 0 0,-2-5 0,1 2 0,4-5 0,8-3 0,6-3 0,-1-3 0,-5 6 0,1-8 0,-5 14 0,-1-13 0,0 11 0,-6-2 0,-6 1 0,4 5 0,-11 1 0,5 3 0,-3-3 0,-3 4 0,3-3 0,-3-1 0,3 4 0,0-3 0,0 1 0,0 1 0,0-3 0,0 0 0,0 2 0,0-2 0,-3 5 0,0-3 0,-3 3 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26"/>
    </inkml:context>
    <inkml:brush xml:id="br0">
      <inkml:brushProperty name="width" value="0.05" units="cm"/>
      <inkml:brushProperty name="height" value="0.05" units="cm"/>
    </inkml:brush>
  </inkml:definitions>
  <inkml:trace contextRef="#ctx0" brushRef="#br0">0 4194 24575,'43'-31'0,"-10"-2"0,22 0 0,5-3 0,9-25 0,8 9 0,5-1 0,-29 11 0,1 2-1101,25-8 0,2 2 1101,-23 5 0,-2 3 0,-2 9 0,-1-1-155,1-8 1,-2-1 154,30-16 0,-28 17 0,0 0 0,-10 10 0,-2 1 0,0-4 0,-2 0-74,33-11 74,-5-7 0,-2 7 0,-11 1 0,-2 4 0,0-1 1594,-10 9-1594,20-11 906,-8 2-906,-3 7 85,11-9-85,-18 5 0,14 3 0,-14-4 0,14 6 0,-16 3 0,9-10 0,9-3 0,-1-9 0,24-3 0,-43 21 0,1 0 0,9-3 0,3-1-2317,8-11 0,3-2 2317,6-3 0,3 1 0,5-2 0,1 0 0,0-4 0,0 0 0,0 5 0,-1-1 0,3-6 0,-3 1 0,-20 14 0,1 0-450,-3 1 0,4-4 1,-7 8 449,27-16 0,-4-1 0,2-1 0,-29 25 0,-3 2 0,8-10 0,2-3 0,12-4 0,-3 1 0,-22 15 0,-1 1 0,6-7 0,-2 3 0,2 2 0,-6-4 0,-3 8 0,-7 7 4239,5-5-4239,-5 5 1744,0-5-1744,5-1 0,-6 1 0,9-2 0,-9 2 0,7-1 0,-14 7 0,13-6 0,-13 7 0,13-8 0,-5 1 0,7-2 0,-8 2 0,6-1 0,-13 3 0,6-2 0,-8 2 0,8-2 0,-7 2 0,7-2 0,0 7 0,-7-4 0,7 3 0,0-6 0,-6 7 0,13-7 0,-13 7 0,6-2 0,-8 4 0,-1-1 0,1 4 0,-5-2 0,3 3 0,-10 2 0,11-1 0,-11 1 0,4 0 0,-5 0 0,0 1 0,-1 3 0,1-2 0,0 3 0,-1-1 0,1-2 0,-1 7 0,-3-8 0,2 8 0,-7-3 0,3 4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8.710"/>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0 167 16383,'17'0'0,"2"0"0,1 0 0,0-3 0,12-7 0,-8 0 0,12-7 0,1-3 0,-9 8 0,9-5 0,-5 4 0,-3 3 0,0-4 0,-2 3 0,-10 5 0,0-3 0,-1 6 0,-6 1 0,0 2 0,-2-4 0,-4 3 0,1-4 0,-1 5 0,-1 0 0,-1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19.735"/>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1 249 16383,'23'0'0,"11"-10"0,14 1 0,21-11 0,3-3 0,3 4 0,-20-3 0,0 6 0,-12-1 0,4 5 0,-12-3 0,-5 5 0,-13 4 0,0-2 0,-6 8 0,-5-2 0,-1 2 0,0-5 0,-1 4 0,1-3 0,-1 4 0,1-3 0,-1 3 0,1-4 0,-1 1 0,1-1 0,2-1 0,0 0 0,3 0 0,3 0 0,0 0 0,4 2 0,-4-2 0,0 4 0,-6-1 0,3 2 0,-7 0 0,1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20.889"/>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1 145 16383,'22'0'0,"4"0"0,-1 0 0,15 0 0,-6-6 0,4 5 0,2-12 0,-7 6 0,1-4 0,1-1 0,-13 8 0,1-7 0,-7 10 0,-5-6 0,1 4 0,-6-2 0,0 1 0,-1 1 0,-1-1 0,1 4 0,-1-2 0,1 0 0,-1 1 0,1-3 0,-1 2 0,3-1 0,1-1 0,2 1 0,2-2 0,-1 2 0,5-2 0,-3 2 0,1-2 0,-2 2 0,-2-2 0,-2 5 0,-1-3 0,-3 3 0,-1 0 0,-1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22.392"/>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1 278 16383,'9'-12'0,"4"2"0,-2-1 0,7 0 0,-3 0 0,12 1 0,-7-7 0,10 9 0,-11-8 0,12 8 0,-12-5 0,8 0 0,-6 6 0,0-7 0,-1 8 0,-9-2 0,1 1 0,-5 2 0,1 2 0,1-1 0,-4 1 0,2 0 0,-2 1 0,-1 0 0,1 2 0,-1-2 0,0 0 0,1 1 0,-1-1 0,1 0 0,-1 0 0,1-1 0,4-1 0,2-2 0,6 0 0,-1-2 0,0 3 0,1-1 0,-1 1 0,-3 2 0,0-2 0,-3 5 0,-2-5 0,-2 5 0,-1-4 0,-1 3 0,-1-1 0,-1 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28.883"/>
    </inkml:context>
    <inkml:brush xml:id="br0">
      <inkml:brushProperty name="width" value="0.05" units="cm"/>
      <inkml:brushProperty name="height" value="0.3" units="cm"/>
      <inkml:brushProperty name="color" value="#849398"/>
      <inkml:brushProperty name="inkEffects" value="pencil"/>
    </inkml:brush>
  </inkml:definitions>
  <inkml:trace contextRef="#ctx0" brushRef="#br0">18 65 16383,'0'9'0,"0"0"0,0 7 0,0-1 0,0 1 0,0 3 0,0-1 0,0 2 0,0 3 0,0-2 0,0-1 0,0 3 0,0-6 0,0 3 0,0-4 0,-2 0 0,1 1 0,-2-4 0,3-3 0,0 0 0,0-3 0,0 1 0,0-1 0,0-1 0,0 0 0,0 3 0,-2-4 0,2 4 0,-2-1 0,2-1 0,0 3 0,0-5 0,0 4 0,0-4 0,0 2 0,0-3 0,0 1 0,0-1 0,0 1 0,0-1 0,0 1 0,2-4 0,-2-4 0,2-5 0,0-2 0,-1-2 0,1 1 0,-2-5 0,0 3 0,0-4 0,0 1 0,0-1 0,0-2 0,0 2 0,0-6 0,0 2 0,0-3 0,0 4 0,0 0 0,0 4 0,0 2 0,0-1 0,0 4 0,0-2 0,0 5 0,0-1 0,0 2 0,0-1 0,0 1 0,0 2 0,0 1 0,0-1 0,0 1 0,0 0 0,0-1 0,0 1 0,0 0 0,0 0 0,0-1 0,0 1 0,0-1 0,0 1 0,0-1 0,0-2 0,0 2 0,0-4 0,0 1 0,0-2 0,0 0 0,0 3 0,0-3 0,0 5 0,0-2 0,0 2 0,0 1 0,4 1 0,1 1 0,7 2 0,5 0 0,0 0 0,6 0 0,1 0 0,4 0 0,0 0 0,4 3 0,0-2 0,1 2 0,3-3 0,-4 0 0,5 0 0,-8 0 0,6 0 0,-10 0 0,-1 0 0,-1 0 0,-6 0 0,3 0 0,-4 0 0,-2 0 0,1 0 0,-4 0 0,4 2 0,-4-1 0,5 1 0,-3-2 0,3 3 0,-2-3 0,1 3 0,-1-3 0,-1 0 0,3 0 0,-5 0 0,1 0 0,-2 0 0,0 0 0,0 0 0,0 0 0,0 0 0,-2 0 0,1 0 0,-2 0 0,1 0 0,-1 0 0,-3 0 0,1 0 0,-1 0 0,1 0 0,-1 0 0,-1 1 0,-1 2 0,-2 1 0,0 1 0,0-1 0,0 0 0,-3 3 0,1 1 0,-1 2 0,-2 0 0,5 0 0,-5-1 0,5 1 0,-2 3 0,2-2 0,0 4 0,0-4 0,0 5 0,0-6 0,0 3 0,0-3 0,0 0 0,0 0 0,0 0 0,0-3 0,0 2 0,0-3 0,0 3 0,0-4 0,0 2 0,0-3 0,0 1 0,0-1 0,0 1 0,0-1 0,0 1 0,0-1 0,0 1 0,0-1 0,0 1 0,0-1 0,0 1 0,0-1 0,0 1 0,0-1 0,0 1 0,0-1 0,0 0 0,0 1 0,0-1 0,0 0 0,0 0 0,0 1 0,0-1 0,0 1 0,0-1 0,0 1 0,0-1 0,0 1 0,0-1 0,0 1 0,2-1 0,-2 1 0,2-1 0,-2 1 0,0-1 0,0 0 0,0 1 0,0-1 0,0 0 0,0 0 0,0 1 0,0-1 0,0 0 0,-2-1 0,1 1 0,-3-2 0,4 3 0,-2-1 0,0-1 0,1 1 0,-1-2 0,2 2 0,-1-1 0,-4-2 0,-2-1 0,-10-2 0,2 1 0,-5-4 0,0 5 0,-1-3 0,-2 3 0,-1 0 0,-4 0 0,4 0 0,-4 0 0,4 0 0,-3 0 0,2 0 0,-6 0 0,6 0 0,-2 0 0,-1 0 0,3 0 0,-2 0 0,3 0 0,0 0 0,-3 0 0,2 0 0,1 0 0,1 0 0,6 0 0,-3 0 0,4-2 0,-1 1 0,4-1 0,-3 2 0,5 0 0,-1 0 0,2 0 0,0 0 0,0 0 0,0 0 0,2 0 0,-1 0 0,4 0 0,-5 0 0,5 0 0,-4 0 0,3 0 0,-1 0 0,3 0 0,-1 0 0,1 0 0,1-2 0,2 1 0,1-1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1.702"/>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38 16383,'7'-2'0,"-1"0"0,-1-3 0,-1-2 0,1 2 0,-1-2 0,1 3 0,-1 1 0,1 1 0,-1 2 0,1 0 0,-1 0 0,0 2 0,-1 3 0,1 3 0,-1 2 0,-1-1 0,2-1 0,-1 1 0,2-1 0,-2-1 0,1 0 0,-1 0 0,-1-2 0,2 2 0,-1-3 0,1-1 0,0-1 0,1-2 0,-1 0 0,1 0 0,-1-2 0,-2-1 0,2 1 0,-3-2 0,3 3 0,-4-3 0,4 4 0,-1-2 0,1 2 0,0 0 0,0 0 0,1 0 0,-1 0 0,1 0 0,2 0 0,0-3 0,3 1 0,0-4 0,0 1 0,0 3 0,-3-3 0,3 5 0,-5-2 0,2 2 0,-3 0 0,3 0 0,-2 0 0,2 0 0,-2 0 0,-1 0 0,1 0 0,-1 0 0,0 0 0,1 0 0,-1 0 0,1 0 0,-1 0 0,1 0 0,-1 0 0,1 0 0,-1 0 0,0 0 0,0 0 0,0 0 0,1 0 0,-1 0 0,1 0 0,-1 0 0,3 0 0,-2 0 0,5 0 0,-3 0 0,1 0 0,-2 0 0,1 0 0,-2 0 0,2 0 0,-2 0 0,-1 0 0,1 0 0,-1 0 0,0 0 0,-1 2 0,-1 0 0,-2 0 0,0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3.437"/>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50 16383,'15'0'0,"-1"0"0,9 0 0,-6 0 0,2 0 0,-5 0 0,1 0 0,-1-3 0,-1 1 0,0-6 0,-7 3 0,0-5 0,-3 5 0,1-2 0,1 5 0,-1-2 0,1 3 0,-1-1 0,-1 4 0,1 0 0,-4 3 0,2 2 0,0-2 0,-1 2 0,3-3 0,-4 1 0,4-1 0,-1-1 0,1-1 0,1-2 0,-1 0 0,0 0 0,1 0 0,-1 0 0,3 0 0,-2 0 0,2 0 0,-2 0 0,-1 0 0,1 0 0,-1 0 0,1 0 0,-1 0 0,1 0 0,-1 0 0,1 0 0,-1 0 0,1 0 0,-1 0 0,1 0 0,-1 0 0,1 0 0,-1 0 0,1 0 0,-1 0 0,1 0 0,-1 0 0,1 0 0,1 0 0,0 0 0,3-3 0,-4 3 0,2-2 0,-3 2 0,1 0 0,-1 0 0,1 0 0,-1 0 0,0 0 0,-1 0 0,-1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5.196"/>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0 16383,'0'26'0,"0"0"0,0-3 0,0 9 0,0-3 0,0 4 0,0-2 0,0-10 0,0 6 0,0-7 0,0 4 0,0-4 0,0 3 0,0-6 0,0 6 0,0-2 0,0 3 0,0-1 0,0-2 0,0 2 0,0-6 0,0 6 0,0-6 0,0-1 0,0 0 0,0-5 0,0 4 0,3-1 0,-3 2 0,5 0 0,-4 4 0,1-3 0,0 3 0,-1-4 0,1 0 0,-2 4 0,0-3 0,0 3 0,0-4 0,3 4 0,-2-3 0,1 6 0,-2-3 0,0 4 0,0-4 0,3 3 0,-2-6 0,1 3 0,-2-4 0,0 0 0,0-2 0,0 2 0,0-6 0,0 3 0,0-3 0,0 0 0,0 0 0,0-3 0,0 3 0,0-5 0,0 4 0,0-4 0,0 2 0,0 0 0,0-2 0,0 2 0,0-3 0,0 1 0,0-3 0,0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38.635"/>
    </inkml:context>
    <inkml:brush xml:id="br0">
      <inkml:brushProperty name="width" value="0.05" units="cm"/>
      <inkml:brushProperty name="height" value="0.3" units="cm"/>
      <inkml:brushProperty name="color" value="#849398"/>
      <inkml:brushProperty name="inkEffects" value="pencil"/>
    </inkml:brush>
  </inkml:definitions>
  <inkml:trace contextRef="#ctx0" brushRef="#br0">13 0 16383,'17'0'0,"-2"0"0,8 0 0,10 0 0,2 0 0,15 0 0,2 0 0,12 0 0,-5 0 0,14 0 0,-31 0 0,22 0 0,-28 0 0,15 0 0,-14 0 0,3 0 0,-7 0 0,0 0 0,-2 0 0,-10 0 0,6 0 0,-7 0 0,4 0 0,0 0 0,0 0 0,-4 0 0,3 0 0,-3 0 0,4 0 0,0 0 0,-1 0 0,1 0 0,0 0 0,0 0 0,-1 0 0,1 0 0,0 0 0,-4 0 0,0 0 0,-4 0 0,0 0 0,1 0 0,-4 0 0,3 0 0,-6 0 0,3 0 0,-3 0 0,-2 0 0,1 0 0,-4 0 0,2 0 0,-3 0 0,1 2 0,-1-1 0,1 1 0,-1 0 0,-1 0 0,-2 2 0,-1 0 0,0 1 0,0-1 0,0 0 0,0 0 0,0 1 0,0-1 0,0 3 0,0 4 0,0-1 0,0 9 0,0-5 0,0 9 0,0-2 0,0 6 0,0-2 0,0 6 0,0-3 0,0 4 0,0 0 0,0 1 0,0 7 0,0-12 0,0 11 0,0-14 0,0 7 0,0 0 0,0-4 0,0 3 0,0-2 0,0 3 0,0 0 0,0-4 0,0 3 0,0-6 0,0 3 0,0-5 0,0 13 0,0-12 0,0 15 0,3-14 0,-2 7 0,5 0 0,-6 0 0,6-3 0,-5-2 0,1-3 0,1-4 0,-3 0 0,3-7 0,-1 0 0,-2-3 0,3 3 0,-3-3 0,0 3 0,0 0 0,0-2 0,0 1 0,2-2 0,-2 0 0,3-2 0,-3 1 0,0-4 0,0 2 0,0-3 0,0 1 0,0-5 0,-2 2 0,-1-6 0,-4 4 0,2-5 0,-7 5 0,3-2 0,-6 2 0,-2 0 0,0 0 0,-6 0 0,2 0 0,-3 0 0,1 0 0,-1 0 0,-8 0 0,7 0 0,-11 0 0,4 0 0,-10 0 0,7 0 0,-9 0 0,10 0 0,-7 0 0,-16 0 0,20 0 0,-18 0 0,22 0 0,8 0 0,-1 0 0,11 0 0,-2 0 0,-6 0 0,6 0 0,-3 0 0,4 0 0,0 0 0,-8 0 0,3 0 0,-7 0 0,1 0 0,-2 0 0,1 0 0,-3 0 0,6 0 0,1 0 0,1 0 0,8 0 0,-3 0 0,9 0 0,-3 0 0,7 0 0,-2 0 0,5-4 0,-2 3 0,3-5 0,-2 6 0,0-2 0,-1 2 0,-1 0 0,-2-2 0,0 1 0,-6-1 0,-1 2 0,-2 0 0,-4 0 0,0 0 0,-1 0 0,-2 0 0,6 0 0,0 0 0,2 0 0,4-2 0,1 1 0,3-1 0,2 2 0,1 0 0,1-2 0,7 1 0,-3-1 0,5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40.551"/>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33 16383,'22'0'0,"-5"0"0,7 0 0,-1 0 0,-8-2 0,11-1 0,-15-2 0,5-1 0,-3-2 0,-5 5 0,2-2 0,-6 5 0,1 0 0,-3 2 0,0 3 0,-2 2 0,0 3 0,3 3 0,0-3 0,4 6 0,-1-5 0,4 1 0,-2-2 0,-1-2 0,2-1 0,-1-2 0,-1-2 0,3-1 0,-5-2 0,4 0 0,-4-2 0,5-6 0,-2-3 0,3-6 0,0 1 0,-1 2 0,-2 2 0,2 4 0,-5 3 0,2 3 0,-3 2 0,1 0 0,-1 0 0,1 0 0,-1 0 0,1 0 0,-1 2 0,1 0 0,-1 3 0,3-1 0,1 1 0,4 0 0,-1-2 0,5-1 0,0-2 0,2 0 0,1 0 0,1 0 0,0 0 0,4 0 0,3 0 0,-2 0 0,2 0 0,-3 0 0,0 0 0,0 0 0,-4 0 0,0 0 0,-4 0 0,-3 0 0,-2 0 0,-2 0 0,-4 2 0,2 1 0,-3 1 0,-1 1 0,1-1 0,-2-1 0,2-1 0,1-2 0,-1 0 0,0 0 0,1 0 0,2 0 0,0 2 0,6 1 0,0 0 0,1 1 0,-1-1 0,-6 2 0,0-1 0,-3 1 0,1-3 0,-3 2 0,0-1 0,-2 1 0,0-1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5T14:18:14.827"/>
    </inkml:context>
    <inkml:brush xml:id="br0">
      <inkml:brushProperty name="width" value="0.05" units="cm"/>
      <inkml:brushProperty name="height" value="0.05" units="cm"/>
    </inkml:brush>
  </inkml:definitions>
  <inkml:trace contextRef="#ctx0" brushRef="#br0">128 35 24575,'-17'0'0,"3"0"0,-4-4 0,7 3 0,-3-3 0,5 4 0,0 0 0,1 0 0,-1 0 0,4 3 0,2 3 0,-2-1 0,4 3 0,-3-2 0,4 3 0,0 0 0,0 0 0,3-1 0,3-3 0,2-1 0,2-4 0,-1 0 0,0 4 0,1-3 0,0 3 0,-1-4 0,1 5 0,0-4 0,-1 3 0,0-4 0,1 0 0,-1 0 0,0 0 0,0 0 0,0 0 0,0-4 0,-4-2 0,4-3 0,-4 0 0,0 0 0,-1 0 0,-4 0 0,0 0 0,0 1 0,0-1 0,0 1 0,-4-1 0,-2 4 0,1-3 0,-3 7 0,2-3 0,-3 4 0,-1 0 0,0 0 0,1 0 0,-1 0 0,1 0 0,-1 0 0,1 0 0,-1 0 0,2 0 0,3 3 0,1 7 0,4 0 0,0 4 0,0-5 0,0 1 0,0-1 0,0 0 0,0-1 0,0-3 0,0-1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42.355"/>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93 16383,'12'0'0,"1"0"0,3 0 0,7 0 0,-1-6 0,5 2 0,-3-7 0,-3-1 0,-1 0 0,0-2 0,-6 3 0,8-1 0,-12 7 0,5-1 0,-10 6 0,2 0 0,-3 0 0,1 2 0,-3 3 0,0 9 0,-2 0 0,3 6 0,-3-4 0,5 0 0,-2 1 0,2-4 0,0 0 0,3-3 0,-1-2 0,1-2 0,1-1 0,-1-2 0,4-1 0,-1-2 0,2 0 0,0 0 0,0-5 0,3-1 0,-2-4 0,1-1 0,-4 3 0,2 0 0,-6 3 0,3 3 0,-5-2 0,2 3 0,-3-1 0,0 2 0,1 2 0,-1 0 0,0 3 0,1-3 0,-1 2 0,1-3 0,-1 3 0,1-4 0,2 2 0,-2-2 0,4 0 0,1 0 0,1-2 0,2-3 0,0-1 0,-3-1 0,6 2 0,-6-1 0,6 3 0,-5 1 0,4 2 0,-1 0 0,2 0 0,0 0 0,1 0 0,-1 0 0,0 0 0,1 0 0,-1 0 0,0 3 0,-2-1 0,1 4 0,-4-1 0,5 0 0,-6 0 0,3 0 0,-3-2 0,0-1 0,3-2 0,-3 0 0,3 0 0,-3 0 0,3 0 0,-3 0 0,3 0 0,0 0 0,-3-2 0,3 2 0,0-5 0,-5 4 0,4-1 0,-7 2 0,2 0 0,-2 0 0,-1 0 0,-1 2 0,-1-2 0,-2 2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26:44.123"/>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0 116 16383,'30'0'0,"-4"0"0,2 0 0,-5 0 0,14 0 0,-3 0 0,8 0 0,-2 0 0,-10 0 0,5 0 0,-16 0 0,3 0 0,-11 0 0,-1 0 0,-3 0 0,-2 0 0,-3 2 0,0 3 0,-2 2 0,0 6 0,0-3 0,0 6 0,2-5 0,1 1 0,0 1 0,1-5 0,-4 4 0,4-6 0,-1-2 0,1-2 0,1-2 0,-1 0 0,1 0 0,-1 0 0,7-7 0,10-20 0,0-1 0,7-12 0,-9 9 0,1 4 0,-5 3 0,0 3 0,-5 8 0,-2 2 0,-1 6 0,-2 3 0,-1 2 0,0 2 0,1 1 0,-1 3 0,1-1 0,0 5 0,-1-5 0,1 4 0,2-4 0,1 3 0,-1-4 0,5 2 0,-6-2 0,9-1 0,-7-1 0,3-2 0,1 0 0,-6 0 0,6 0 0,-5 0 0,1 0 0,-1 0 0,0 0 0,-2 0 0,2 2 0,-3 0 0,0 3 0,1-1 0,-3 1 0,2-1 0,-1 1 0,1-3 0,3 2 0,1-1 0,2 2 0,-3 0 0,2 0 0,-1-1 0,2-1 0,-3 1 0,0-1 0,-2-1 0,-1 0 0,1 0 0,-1-1 0,1 1 0,-1-2 0,1 0 0,-1 0 0,1 0 0,-1 0 0,0 0 0,0 0 0,0 0 0,1 0 0,-1 0 0,-2 0 0,0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33:09.986"/>
    </inkml:context>
    <inkml:brush xml:id="br0">
      <inkml:brushProperty name="width" value="0.035" units="cm"/>
      <inkml:brushProperty name="height" value="0.035" units="cm"/>
      <inkml:brushProperty name="color" value="#E71224"/>
    </inkml:brush>
  </inkml:definitions>
  <inkml:trace contextRef="#ctx0" brushRef="#br0">1 367 24575,'34'6'0,"1"12"0,18 5 0,-20 1 0,-3 0 0,-13-6 0,2 0 0,-3-2 0,-10-5 0,-1 0 0,0 0 0,1-5 0,0 4 0,4-9 0,-4 4 0,5-5 0,0 0 0,0 0 0,0 0 0,1 0 0,-1-5 0,0-1 0,6-11 0,1-2 0,7-6 0,0 0 0,-1 6 0,1-4 0,-1 4 0,1-6 0,-7 6 0,5-4 0,-10 10 0,10-5 0,-10 12 0,4-5 0,-6 10 0,0-9 0,0 9 0,0-4 0,0 5 0,0 0 0,0 0 0,6 0 0,1 11 0,7 2 0,8 21 0,-6-8 0,6 8 0,-8-10 0,6 2 0,-10-1 0,9-5 0,-16 3 0,3-10 0,-5 4 0,-1-6 0,0 0 0,0-5 0,0-1 0,0-5 0,0 0 0,0 0 0,1 0 0,5-5 0,10-16 0,1-8 0,15-23 0,-6 7 0,10-16 0,-10 16 0,5 0 0,-13 6 0,10 10 0,-12-3 0,4 7 0,-6 5 0,7 2 0,-6 5 0,0 1 0,-3 5 0,-11 2 0,11 5 0,-10 0 0,4 0 0,0 0 0,-4 0 0,10 0 0,-11 0 0,11 0 0,-4 6 0,5 6 0,1 7 0,7 7 0,-6-7 0,5 5 0,-6-5 0,0 6 0,-1-1 0,1 1 0,-7-7 0,5 0 0,-10-7 0,4 1 0,-6-1 0,0-5 0,0-1 0,0-5 0,0 0 0,1 0 0,-2 0 0,1 0 0,0 0 0,0-5 0,1-14 0,0-9 0,2-12 0,5-1 0,-5 8 0,11 1 0,-12 7 0,5 1 0,-6 5 0,-1 2 0,1 10 0,-1 2 0,0 5 0,0 0 0,6 0 0,1 0 0,7 0 0,0 0 0,6 0 0,-5 6 0,13 1 0,-13 11 0,13 3 0,-13 3 0,6-3 0,-8 2 0,1-4 0,0 0 0,-1 4 0,1-4 0,-1 0 0,1 5 0,-1-11 0,1 5 0,-7-6 0,5 0 0,-10-1 0,4 1 0,-6-6 0,0-1 0,0-5 0,1 0 0,-1 0 0,0 0 0,6-11 0,1-3 0,16-19 0,1-3 0,11-17 0,-2 7 0,2-7 0,-11 17 0,5 2 0,-13 9 0,4 5 0,-12 7 0,4 2 0,-11 10 0,12-5 0,-12 6 0,5 0 0,0 0 0,2 0 0,5 6 0,1 6 0,8 16 0,-5 6 0,14 9 0,-13-2 0,15 11 0,-15-9 0,15 10 0,-16-13 0,7 2 0,-15-8 0,5-3 0,-12-6 0,4-7 0,-5-1 0,-1-6 0,0-4 0,0-2 0,-1-10 0,2-15 0,1-7 0,6-14 0,-5 8 0,19-8 0,-11 14 0,5-6 0,-3 14 0,-5 1 0,5 5 0,-5 7 0,4 0 0,-11 6 0,6 0 0,-7 0 0,6 0 0,-5 0 0,5 0 0,0 0 0,2 0 0,6 11 0,-1-3 0,1 15 0,-1-4 0,1 6 0,-1 0 0,8 0 0,-11 0 0,9 1 0,-17-8 0,5 5 0,-7-10 0,1 4 0,-1-6 0,-1-5 0,1-1 0,0-5 0,-1 0 0,2-18 0,5 3 0,4-24 0,11 11 0,-10-11 0,8 12 0,-10-5 0,5 7 0,-7 6 0,-1 2 0,-6 6 0,1 5 0,-1-4 0,0 8 0,0-3 0,0 5 0,-5 0 0,-1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33:12.066"/>
    </inkml:context>
    <inkml:brush xml:id="br0">
      <inkml:brushProperty name="width" value="0.035" units="cm"/>
      <inkml:brushProperty name="height" value="0.035" units="cm"/>
      <inkml:brushProperty name="color" value="#E71224"/>
    </inkml:brush>
  </inkml:definitions>
  <inkml:trace contextRef="#ctx0" brushRef="#br0">0 193 24575,'52'-25'0,"16"-3"0,4-3 0,6 6 0,-10-4 0,2 12 0,0-5 0,-2 13 0,-18 2 0,-8 7 0,-11 0 0,-12 0 0,-2 0 0,-6 0 0,0 0 0,-5 5 0,-1 1 0,-5 11 0,0-5 0,0 18 0,0-15 0,0 15 0,0-12 0,0 7 0,0 0 0,0-7 0,0-1 0,0 0 0,-5-4 0,-1 4 0,-5-6 0,0 0 0,-1 0 0,1 0 0,0 0 0,0 1 0,-1-1 0,-5 0 0,4 0 0,-10 2 0,10 4 0,-11-4 0,5 11 0,-6-11 0,7 5 0,0-7 0,7 0 0,0 0 0,0 0 0,-1 1 0,6-1 0,-4 0 0,9 6 0,-4-5 0,-1 11 0,5-4 0,-5 6 0,6-1 0,0 1 0,0 6 0,0-4 0,0 11 0,0-11 0,0 4 0,0 1 0,6-6 0,1 6 0,-1-8 0,5-5 0,-10 4 0,9-11 0,-9 5 0,4-5 0,0-1 0,-4 0 0,4 0 0,-5-1 0,0 1 0,0-1 0,0 1 0,0 0 0,0 0 0,0-1 0,0-3 0,0-3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33:13.821"/>
    </inkml:context>
    <inkml:brush xml:id="br0">
      <inkml:brushProperty name="width" value="0.035" units="cm"/>
      <inkml:brushProperty name="height" value="0.035" units="cm"/>
      <inkml:brushProperty name="color" value="#E71224"/>
    </inkml:brush>
  </inkml:definitions>
  <inkml:trace contextRef="#ctx0" brushRef="#br0">0 1 24575,'0'10'0,"0"7"0,0-5 0,5 5 0,1-6 0,1 0 0,-3 0 0,1-5 0,1-2 0,5-4 0,-1 0 0,0 0 0,1 0 0,-1 0 0,1 0 0,0 0 0,-1 0 0,1 0 0,0-5 0,0-1 0,-5-5 0,4 4 0,-8 7 0,2 6 0,-9 0 0,-7 4 0,-1-4 0,-4 1 0,6-2 0,0-5 0,0 0 0,0 0 0,0 0 0,6-5 0,0-1 0,5-5 0,0 0 0,0 0 0,0-1 0,0 1 0,0 0 0,0 9 0,0-6 0,0 11 0,0-8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2:33:23.001"/>
    </inkml:context>
    <inkml:brush xml:id="br0">
      <inkml:brushProperty name="width" value="0.035" units="cm"/>
      <inkml:brushProperty name="height" value="0.035" units="cm"/>
      <inkml:brushProperty name="color" value="#E71224"/>
    </inkml:brush>
  </inkml:definitions>
  <inkml:trace contextRef="#ctx0" brushRef="#br0">1 45 24575,'23'0'0,"12"0"-4916,23 0 1,6 0 3425,32 0 1490,-14 0 0,2 0-1078,-24 0 1,-3 0 1077,7 0 0,0 0 826,0 0 0,0 0-826,0 0 0,0 0 0,1 0 0,-2 0 0,-10 0 0,0 0 0,3 0 0,-1 0-143,38 0 143,-1 0 0,-12 0 0,-12 0 4217,-9 0-4217,-1 0 6305,-7 0-6305,-10 0 1108,-2 0-1108,-6 0 337,1 0-337,4 0 0,-11 0 0,3 0 0,-6 0 0,-7 0 0,0 0 0,-6 0 0,0 0 0,-4 5 0,-2 0 0,-5 6 0,-5-5 0,-2-1 0,-10-5 0,4 5 0,-4-4 0,0 4 0,-2-5 0,-6 0 0,-6 0 0,-11 0 0,-18 0 0,-10 0 0,-20 0-295,38 0 0,0 0 295,-34 0 0,26 0 0,0 0 0,-26 0 0,29 0 0,0 0 0,5 0 0,1 0 0,0 0 0,0 0 0,-1-4 0,1 0 0,-41 2-173,11-5 173,4 0 0,16 5 0,-7-12 0,9 12 0,8-10 0,2 4 0,16 1 585,1-5-585,13 11 178,-4-5-178,10 6 0,-4 0 0,6 0 0,0 0 0,0 0 0,0 0 0,0 0 0,0 0 0,0 0 0,10 0 0,12 0 0,9 0 0,16 0 0,6 7 0,0-6 0,15 12 0,3-11 0,0 11 0,18-11 0,-8 11 0,0-5 0,-2 1 0,-9 4 0,-9-11 0,-1 10 0,-16-10 0,-2 9 0,-12-10 0,-2 5 0,-6-1 0,0-4 0,0 4 0,1-5 0,-2 5 0,1-4 0,-1 3 0,1-4 0,0 0 0,0 0 0,0 0 0,13 0 0,4 0 0,20 0 0,-5 0 0,13 0 0,-13 0 0,13 0 0,-13 0 0,5 0 0,-14 0 0,-9 0 0,-2 0 0,-10 0 0,4 0 0,-6 0 0,0 0 0,0 0 0,-5-4 0,-13 3 0,-14-4 0,-12 5 0,-16 0 0,7 0 0,-24 0 0,13 0 0,-35 0 0,15 0 0,-17 0-432,1 0 432,6 0 0,33 0 0,0 0 0,-32 0 0,-7 0 0,9 0 0,10 0 0,2 0 0,9 0 0,8 0 0,2 0 0,16 0 0,1 0 0,7 0 0,7 0 432,0 0-432,7 0 0,0 0 0,0 0 0,-1 0 0,1 0 0,0 5 0,0-4 0,-1 4 0,1-5 0,0 0 0,-1 5 0,1-3 0,0 3 0,0-5 0,-1 0 0,11 0 0,1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1"/>
    </inkml:context>
    <inkml:brush xml:id="br0">
      <inkml:brushProperty name="width" value="0.025" units="cm"/>
      <inkml:brushProperty name="height" value="0.025" units="cm"/>
      <inkml:brushProperty name="color" value="#F6630D"/>
    </inkml:brush>
  </inkml:definitions>
  <inkml:trace contextRef="#ctx0" brushRef="#br0">226 2389 24575,'0'-13'0,"-10"-6"0,-8-14 0,-4 0 0,-11-7 0,15 9 0,-7 0 0,14 5 0,-3 2 0,0 5 0,8 5 0,-7-3 0,9 7 0,-2-8 0,-6 8 0,10-3 0,-6 4 0,4 5 0,3-4 0,-3 10 0,9 15 0,6 5 0,5 15 0,4-7 0,1 1 0,-6-6 0,-1-1 0,-5-5 0,1-1 0,-1-4 0,-1-1 0,-3-4 0,3-1 0,-7 0 0,2-10 0,-3-4 0,0-17 0,0 3 0,4-4 0,1 10 0,4-4 0,0 4 0,0 0 0,0 1 0,-1 8 0,1-3 0,-1 8 0,1-4 0,-5 7 0,0 6 0,-4 5 0,-4 5 0,-6-5 0,-4 4 0,-10-8 0,4 4 0,-10-4 0,5-5 0,0 0 0,-5-5 0,15 0 0,-8 0 0,17-14 0,-2 2 0,8-17 0,0 4 0,0-6 0,0-6 0,21 2 0,4 2 0,21 14 0,6 4 0,1 8 0,7 0 0,-7 2 0,-2 5 0,-12 0 0,-3 0 0,-10 0 0,-7 4 0,-6 0 0,-5 5 0,1 4 0,-4-4 0,-1 9 0,-4-9 0,0 4 0,0-4 0,0-1 0,0 0 0,-8-3 0,-7-1 0,-10-4 0,-5 0 0,-1-5 0,6-4 0,1-2 0,4-12 0,5 7 0,5-8 0,6 0 0,4 4 0,0-9 0,0 9 0,0-4 0,4 5 0,11-1 0,1 10 0,7 1 0,1 9 0,-4 0 0,4 0 0,-5 4 0,0 10 0,1 7 0,-4 10 0,-1 6 0,-5-5 0,-4 5 0,3-7 0,-8-5 0,4-1 0,-5-5 0,0-5 0,0-1 0,3-9 0,2 0 0,4-24 0,0 2 0,2-25 0,5 4 0,1-5 0,5-1 0,5 6 0,8-6 0,5 15 0,0-3 0,3 15 0,-5 3 0,0 4 0,-1 5 0,-12 2 0,-1 4 0,-10 0 0,-1 0 0,-8 10 0,-1 1 0,-14 22 0,-8-5 0,-4 9 0,-10-4 0,10-7 0,-4 4 0,7-14 0,0 7 0,5-13 0,1-1 0,8-12 0,1-13 0,4-14 0,0-2 0,5-5 0,5 6 0,10 5 0,1 2 0,21-3 0,-13 10 0,14-5 0,1 16 0,-4 2 0,12 4 0,-8 0 0,0 0 0,-5 0 0,-8 0 0,-7 0 0,-5 4 0,-5 0 0,-5 5 0,-5 0 0,-4 4 0,0 1 0,0 4 0,0-4 0,-9 0 0,-7-5 0,-9 1 0,-6 0 0,1-5 0,-1 0 0,0-5 0,6 0 0,6 0 0,9-7 0,7 1 0,3-6 0,0 4 0,3-1 0,12 5 0,5 0 0,17 4 0,-5 0 0,5 0 0,-12 0 0,-1 4 0,-5 1 0,-5 9 0,0 0 0,-6 0 0,-2 9 0,-3-8 0,-3 9 0,-4-10 0,-5 4 0,-5-8 0,-10 3 0,-1-3 0,-6-4 0,0-2 0,6-4 0,1 0 0,10 0 0,4-3 0,7-2 0,3-8 0,0 4 0,13-5 0,10 9 0,23 1 0,0 4 0,12 0 0,-12 0 0,-1 0 0,-8 4 0,-6 2 0,-11 3 0,3 1 0,-13-2 0,-1 1 0,-5 0 0,-4-1 0,0 5 0,0 1 0,-5 5 0,-4-1 0,-11-3 0,0-1 0,-9-9 0,-3-1 0,-13-4 0,-1 0 0,-9-29 0,6-7 0,-6-45 0,7-3 0,3-35 0,17 7 0,5-26 0,15 43 0,1-17 0,7 40 0,0-15 0,0 24 0,5 4 0,1 21 0,4 6 0,-1 13 0,0 9 0,-1 7 0,1 3 0,4 0 0,1 0 0,4 0 0,6 9 0,4 14 0,5 18 0,-3 7 0,-1 11 0,1 1 0,-10 2 0,9-1 0,-16-2 0,3-13 0,-9 5 0,-3-13 0,-4-1 0,0-12 0,0-1 0,-8-5 0,-8 0 0,-30 3 0,-11-4 0,-29 1 0,-12-5 0,-21-7 0,-1 0 0,17-7 0,1 0 0,30 0 0,-7 0 0,11 0 0,15-5 0,13 0 0,5-6 0,15 1 0,0 1 0,7 4 0,5 1 0,-1 0 0,0 3 0,1-2 0,0 3 0,-1 0 0,1 0 0,-1 3 0,1 2 0,-2 13 0,-3-2 0,2 13 0,-8-4 0,8 6 0,-3-6 0,0-1 0,3-6 0,2 1 0,0-1 0,8-3 0,-3-3 0,0-3 0,3-1 0,-2 0 0,6-3 0,18-2 0,7-3 0,24 0 0,1 0 0,7 0 0,-7 0 0,6-16 0,-6 2 0,0-15 0,-8 7 0,-8 5 0,-12 2 0,4 5 0,-9 5 0,4 0 0,-10 5 0,9 0 0,-3 0 0,12 15 0,9 18 0,10 25 0,-11 0 0,18 21 0,-31-23 0,11 14 0,-14-10 0,-6-13 0,-6-4 0,-8-17 0,-4-2 0,0-10 0,-7-5 0,-9-5 0,-9-9 0,0-4 0,-1-18 0,6-6 0,2-12 0,7-6 0,6 5 0,5-13 0,0-2 0,16 4 0,25-7 0,21 12 0,27 8 0,2 10 0,6 21 0,-23 6 0,17 7 0,-26 0 0,13 0 0,-17 10 0,-15 8 0,-14 3 0,-7 0 0,-10-3 0,-2-8 0,-8 3 0,-2-5 0,-3 1 0,0-1 0,0 0 0,-7-3 0,-3-1 0,-8-4 0,-6 0 0,-2 0 0,1 0 0,0-14 0,10 2 0,1-12 0,9 10 0,1 1 0,4 5 0,0-1 0,3 4 0,6 10 0,6 10 0,5 17 0,-4 0 0,0 5 0,-6-7 0,-5-5 0,0 5 0,-5-15 0,0 3 0,0-9 0,-14 0 0,3-4 0,-32-1 0,15-8 0,-18-12 0,14-7 0,5-10 0,0 1 0,11 2 0,6 4 0,5 2 0,5 6 0,0 3 0,0 2 0,14 9 0,9 0 0,30 4 0,-11 0 0,23 0 0,-25 0 0,5 0 0,-14 0 0,-2 4 0,-13-3 0,2 4 0,-13-12 0,-11-9 0,-11-9 0,-9-1 0,-7-6 0,2 14 0,-1-2 0,6 10 0,2 4 0,6 2 0,-1 4 0,0 0 0,5 0 0,1 0 0,0 0 0,3 0 0,1-7 0,6-3 0,3-8 0,0 0 0,0-6 0,14-3 0,0-10 0,12 3 0,-4-2 0,-3 10 0,-4 2 0,-2 10 0,-4 1 0,0 8 0,-8 1 0,-7 4 0,-8 0 0,0 0 0,-3 0 0,3 0 0,-5 0 0,5 0 0,-4 0 0,4-4 0,0-1 0,-4-8 0,4-1 0,-1-5 0,-2 0 0,2 1 0,1 3 0,-4-2 0,4 3 0,0-5 0,-4 4 0,8 2 0,-3 4 0,8 1 0,1-1 0,4 1 0,0 0 0,4 3 0,10-3 0,2 3 0,8-5 0,-6 1 0,1-5 0,0 4 0,-1-8 0,1 3 0,0-9 0,6-2 0,-4 0 0,1-4 0,-5 10 0,-6-5 0,3 7 0,-5 4 0,-4 1 0,-2 5 0,-3 0 0,0-1 0,-4-4 0,-5 3 0,-2-7 0,-2 2 0,3-4 0,1 1 0,4 4 0,1 0 0,0 6 0,3-1 0,-6 5 0,2 0 0,-10 31 0,-2 6 0,-2 27 0,-6 16 0,12-18 0,-7 24 0,3-19 0,3 7 0,-4-9 0,1-10 0,10-13 0,-7-6 0,8-8 0,-3-10 0,0-2 0,1-7 0,-1-1 0,1-4 0,-1 0 0,0-14 0,-1-3 0,0-20 0,-1-1 0,5-14 0,-4 6 0,9-12 0,-4 11 0,5-11 0,0 12 0,0-6 0,0 14 0,4 1 0,2 6 0,4 6 0,3 5 0,-2 2 0,2 12 0,-5-6 0,1 11 0,-4-7 0,2 7 0,-3-2 0,5 3 0,-2 0 0,1 0 0,1 0 0,-1 0 0,0 0 0,5 0 0,-3 0 0,3 0 0,0 0 0,-4 0 0,4 0 0,-4 0 0,-1 0 0,0 0 0,-4-4 0,0-23 0,-4-10 0,11-66 0,-3 40 0,22-46 0,-5 54 0,7-13 0,8 13 0,-9 8 0,15 6 0,1 11 0,1 6 0,10 2 0,-5 9 0,7 1 0,0 1 0,0 4 0,-6-5 0,-3 6 0,-13 1 0,-1 0 0,-12 4 0,-1-4 0,-10 5 0,-1 0 0,-5 0 0,-6 11 0,-9 5 0,-8 12 0,-12 11 0,-1-6 0,-8 14 0,2-12 0,0 5 0,-7-6 0,8-6 0,-14 6 0,9-11 0,-10 12 0,3-12 0,-1 6 0,6-2 0,-3-4 0,9 4 0,-4 0 0,7-6 0,4 5 0,-2-6 0,8 4 0,-5 8 0,4 13 0,5-5 0,-5 10 0,10-12 0,1 1 0,1 4 0,9-17 0,-4 4 0,5-15 0,0-3 0,7-7 0,4-15 0,3-7 0,21-37 0,-9 5 0,26-24 0,-16 24 0,12-5 0,-6 13 0,5 4 0,0-3 0,-2 21 0,-5-7 0,-3 18 0,-7-1 0,-5 9 0,-1 0 0,-10 0 0,-1 0 0,-4 0 0,-1 0 0,-3 4 0,-1 10 0,-4 7 0,0 9 0,-5 1 0,-1 5 0,-5 10 0,-6 0 0,5 5 0,-9-6 0,3-1 0,-3-6 0,0-6 0,2-8 0,5-10 0,0-1 0,6-9 0,3-3 0,1-11 0,9-9 0,10-2 0,6-4 0,10 5 0,20-9 0,-2 5 0,27-2 0,2 14 0,-13 6 0,17 6 0,-19 0 0,0 0 0,-4 0 0,-21 0 0,-6 0 0,-8 0 0,-10 0 0,-1 0 0,-9 4 0,0 1 0,-4 3 0,0 1 0,0-1 0,0 0 0,0 1 0,0-1 0,0 1 0,-4-1 0,0 0 0,-5 1 0,-4 0 0,-1-5 0,-5 5 0,-5-8 0,-14 3 0,-10-4 0,-20 0 0,-1 0 0,-1 0 0,-15-6 0,21-7 0,-20-7 0,22-4 0,1-1 0,15 8 0,9-4 0,17 11 0,-3 0 0,13 2 0,1 3 0,1 1 0,4 0 0,-4 4 0,-1 0 0,1 0 0,18 0 0,16 5 0,29 14 0,37 24 0,-17-2 0,14 7 0,-41-15 0,2-8 0,-16-3 0,-3-3 0,-12-9 0,-6 3 0,-4-5 0,-1 1 0,-3-1 0,-2 1 0,-3-1 0,0 0 0,0 1 0,0-1 0,0 0 0,0 0 0,0 0 0,-3-4 0,2 3 0,-3-2 0,0 3 0,4 0 0,-4 0 0,4 0 0,4-3 0,0-2 0,9-3 0,7 0 0,5 0 0,0 0 0,4 0 0,-3 0 0,4 0 0,-5 0 0,5 0 0,-11 0 0,1 0 0,-3 0 0,-7 4 0,3 1 0,-9 3 0,0 0 0,-4 1 0,0-1 0,0 1 0,0-1 0,-8 5 0,-3-3 0,-7 3 0,-1-8 0,-5 0 0,4-5 0,-16 0 0,10 0 0,-11 0 0,6-10 0,0-1 0,6-9 0,5 1 0,2 4 0,8-2 0,1 7 0,1 0 0,7 3 0,-7 6 0,4-3 0,-5 0 0,1 3 0,-5-3 0,3 1 0,-7 2 0,2-7 0,1 3 0,1-4 0,5 0 0,3 1 0,1-1 0,4 1 0,0 0 0,4-1 0,10 5 0,6 0 0,17 4 0,1 0 0,1 0 0,4 0 0,-11 0 0,-1 4 0,-7 2 0,-5 3 0,-5 0 0,-1 0 0,-9-1 0,0 0 0,-4 1 0,0-1 0,0 5 0,-3-7 0,2 6 0,-3-11 0,4 3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2"/>
    </inkml:context>
    <inkml:brush xml:id="br0">
      <inkml:brushProperty name="width" value="0.025" units="cm"/>
      <inkml:brushProperty name="height" value="0.025" units="cm"/>
      <inkml:brushProperty name="color" value="#F6630D"/>
    </inkml:brush>
  </inkml:definitions>
  <inkml:trace contextRef="#ctx0" brushRef="#br0">1212 87 24575,'17'0'0,"-5"0"0,1 0 0,-4 0 0,-1 0 0,0 0 0,1 4 0,-5 0 0,0 9 0,-4-3 0,0 7 0,0-7 0,0 3 0,0-5 0,0 0 0,-4 1 0,-5-5 0,-1 0 0,-3-4 0,0 0 0,4 0 0,-1-4 0,7 0 0,3-9 0,0 3 0,0-3 0,0 0 0,3 3 0,7-3 0,9 3 0,1 5 0,9-4 0,-4 8 0,1-4 0,3 5 0,-4 0 0,0 0 0,-1 0 0,-5 0 0,-5 0 0,3 0 0,-7 0 0,3 0 0,-5 0 0,-14 0 0,-2 0 0,-18 0 0,-5 0 0,-2 0 0,-3 0 0,5 0 0,5 0 0,7 0 0,6-4 0,4-1 0,5-3 0,0-1 0,4 1 0,0-1 0,0 1 0,8-1 0,14-1 0,18 5 0,6 0 0,12 5 0,-5 0 0,1 0 0,-9 0 0,-14 0 0,-7 4 0,-10 1 0,-1 8 0,-8-4 0,-1 9 0,-4-9 0,0 9 0,-8-8 0,-14 4 0,-5-4 0,-16 1 0,5 0 0,-14 0 0,-1-5 0,-7 0 0,0-6 0,0 0 0,6 0 0,3 0 0,12-5 0,3-1 0,10-4 0,2 1 0,10 3 0,-4-2 0,9 7 0,-4-3 0,8 0 0,5 3 0,4-2 0,4 3 0,1 0 0,-1 0 0,-3 3 0,-2 2 0,-3 3 0,-13-3 0,1-2 0,-17-3 0,3 0 0,-11 0 0,-1 0 0,0 0 0,1 0 0,6 0 0,6 0 0,-5-4 0,15-1 0,-8-1 0,14-1 0,-1 3 0,0-1 0,4 2 0,-10 3 0,-6 4 0,-4 1 0,-8 1 0,-3-2 0,-8 1 0,-8-3 0,-1 3 0,-12-5 0,11 0 0,-13 0 0,15 0 0,7 0 0,15-4 0,11-1 0,7-4 0,9 1 0,0 3 0,4 2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3"/>
    </inkml:context>
    <inkml:brush xml:id="br0">
      <inkml:brushProperty name="width" value="0.025" units="cm"/>
      <inkml:brushProperty name="height" value="0.025" units="cm"/>
      <inkml:brushProperty name="color" value="#F6630D"/>
    </inkml:brush>
  </inkml:definitions>
  <inkml:trace contextRef="#ctx0" brushRef="#br0">294 74 24575,'-17'-8'0,"0"-5"0,-2-1 0,-5-1 0,9 1 0,-14 9 0,15 1 0,-5 4 0,6 0 0,1 0 0,3 0 0,1 4 0,4 1 0,1 3 0,-2 0 0,-3-3 0,3 2 0,-3-2 0,4 3 0,-5-3 0,4 2 0,-2-6 0,6 7 0,-7-7 0,4 6 0,-1-3 0,-3 5 0,7-1 0,-6 0 0,6 0 0,-3 1 0,4-1 0,0 0 0,0 0 0,0 0 0,0 0 0,0 0 0,0 0 0,4-3 0,0-2 0,4-3 0,1 0 0,-1 0 0,1 0 0,3 0 0,-2 0 0,7 0 0,-7 0 0,7 0 0,-3 0 0,5 0 0,-5 0 0,-1 0 0,0 0 0,-4 0 0,4 0 0,0 0 0,-3 0 0,3 0 0,-5 0 0,1-4 0,4 3 0,-4-6 0,4 6 0,-5-7 0,1 7 0,-5-6 0,4 6 0,-3-3 0,-1 0 0,4 0 0,-8-5 0,8 5 0,-7-4 0,2 4 0,-3-5 0,0 1 0,0 0 0,0 3 0,0 2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5T13:18:03.934"/>
    </inkml:context>
    <inkml:brush xml:id="br0">
      <inkml:brushProperty name="width" value="0.025" units="cm"/>
      <inkml:brushProperty name="height" value="0.025" units="cm"/>
      <inkml:brushProperty name="color" value="#F6630D"/>
    </inkml:brush>
  </inkml:definitions>
  <inkml:trace contextRef="#ctx0" brushRef="#br0">137 32 24575,'-13'0'0,"0"0"0,-1 0 0,2 3 0,4 2 0,-1 3 0,1 1 0,-1-1 0,1 0 0,3 1 0,-3-1 0,4 1 0,-1-1 0,-3 0 0,7 1 0,-2-1 0,3 1 0,-4-1 0,3 0 0,-3 1 0,4-1 0,0 0 0,0 1 0,0-1 0,0 0 0,0 0 0,0 0 0,0 0 0,0 0 0,4 0 0,0-3 0,5 2 0,-4-2 0,2 4 0,-2-1 0,3 0 0,0-3 0,1-1 0,4 0 0,-4-3 0,9 3 0,-9-4 0,9 0 0,-9 0 0,9 0 0,-9 0 0,4 0 0,0 0 0,-3 0 0,3 0 0,0 0 0,-4 0 0,4 0 0,-4-8 0,-1 2 0,1-7 0,-1 8 0,1-3 0,-1 4 0,1-5 0,-1 4 0,0-2 0,1 6 0,-4-7 0,2 4 0,-6-4 0,2 0 0,-3 0 0,0 0 0,0 0 0,0-1 0,0 1 0,-4-1 0,-5 1 0,-1-6 0,-8 4 0,8-8 0,-8 8 0,4-4 0,-1 1 0,-3 2 0,8-2 0,-3 4 0,0 4 0,4-2 0,-4 2 0,4 0 0,0-2 0,1 6 0,0-7 0,0 7 0,-1-3 0,1 4 0,0 0 0,4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C1CEF-2DEC-7741-9EFC-DB1BD2448BFE}" type="datetimeFigureOut">
              <a:rPr lang="en-US" smtClean="0"/>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513DD-A7AD-CF47-8B6E-AF9E5D89F008}" type="slidenum">
              <a:rPr lang="en-US" smtClean="0"/>
              <a:t>‹#›</a:t>
            </a:fld>
            <a:endParaRPr lang="en-US"/>
          </a:p>
        </p:txBody>
      </p:sp>
    </p:spTree>
    <p:extLst>
      <p:ext uri="{BB962C8B-B14F-4D97-AF65-F5344CB8AC3E}">
        <p14:creationId xmlns:p14="http://schemas.microsoft.com/office/powerpoint/2010/main" val="184826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2</a:t>
            </a:fld>
            <a:endParaRPr lang="en-US"/>
          </a:p>
        </p:txBody>
      </p:sp>
    </p:spTree>
    <p:extLst>
      <p:ext uri="{BB962C8B-B14F-4D97-AF65-F5344CB8AC3E}">
        <p14:creationId xmlns:p14="http://schemas.microsoft.com/office/powerpoint/2010/main" val="114506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0885-B8B7-48BE-5242-8447AABEF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DDA80-206A-C347-50E6-1CF9244CE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81BA5-FC29-752C-2D37-23D59C575D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929BBE-1A7A-D261-DCFE-F520456CF746}"/>
              </a:ext>
            </a:extLst>
          </p:cNvPr>
          <p:cNvSpPr>
            <a:spLocks noGrp="1"/>
          </p:cNvSpPr>
          <p:nvPr>
            <p:ph type="sldNum" sz="quarter" idx="5"/>
          </p:nvPr>
        </p:nvSpPr>
        <p:spPr/>
        <p:txBody>
          <a:bodyPr/>
          <a:lstStyle/>
          <a:p>
            <a:fld id="{F8D513DD-A7AD-CF47-8B6E-AF9E5D89F008}" type="slidenum">
              <a:rPr lang="en-US" smtClean="0"/>
              <a:t>11</a:t>
            </a:fld>
            <a:endParaRPr lang="en-US"/>
          </a:p>
        </p:txBody>
      </p:sp>
    </p:spTree>
    <p:extLst>
      <p:ext uri="{BB962C8B-B14F-4D97-AF65-F5344CB8AC3E}">
        <p14:creationId xmlns:p14="http://schemas.microsoft.com/office/powerpoint/2010/main" val="91055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12</a:t>
            </a:fld>
            <a:endParaRPr lang="en-US"/>
          </a:p>
        </p:txBody>
      </p:sp>
    </p:spTree>
    <p:extLst>
      <p:ext uri="{BB962C8B-B14F-4D97-AF65-F5344CB8AC3E}">
        <p14:creationId xmlns:p14="http://schemas.microsoft.com/office/powerpoint/2010/main" val="150521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F857A-F439-F32E-AB9E-8073D495E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FF0DC-B482-B7F8-9897-796B01D7F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D3BC3-B197-4B00-90E5-C8037BD8EE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EF533-B0E6-80ED-C12E-50362C8C4DFB}"/>
              </a:ext>
            </a:extLst>
          </p:cNvPr>
          <p:cNvSpPr>
            <a:spLocks noGrp="1"/>
          </p:cNvSpPr>
          <p:nvPr>
            <p:ph type="sldNum" sz="quarter" idx="5"/>
          </p:nvPr>
        </p:nvSpPr>
        <p:spPr/>
        <p:txBody>
          <a:bodyPr/>
          <a:lstStyle/>
          <a:p>
            <a:fld id="{F8D513DD-A7AD-CF47-8B6E-AF9E5D89F008}" type="slidenum">
              <a:rPr lang="en-US" smtClean="0"/>
              <a:t>13</a:t>
            </a:fld>
            <a:endParaRPr lang="en-US"/>
          </a:p>
        </p:txBody>
      </p:sp>
    </p:spTree>
    <p:extLst>
      <p:ext uri="{BB962C8B-B14F-4D97-AF65-F5344CB8AC3E}">
        <p14:creationId xmlns:p14="http://schemas.microsoft.com/office/powerpoint/2010/main" val="94849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BA6A-50F1-6AEB-EDDA-C70A418FE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58D89-7448-7CD3-CA1F-27740EB31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AADF4-BEAE-BF68-3C24-B1B9DF3B4A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6BCE44-195C-F4B3-03D9-D6B04DD87A5A}"/>
              </a:ext>
            </a:extLst>
          </p:cNvPr>
          <p:cNvSpPr>
            <a:spLocks noGrp="1"/>
          </p:cNvSpPr>
          <p:nvPr>
            <p:ph type="sldNum" sz="quarter" idx="5"/>
          </p:nvPr>
        </p:nvSpPr>
        <p:spPr/>
        <p:txBody>
          <a:bodyPr/>
          <a:lstStyle/>
          <a:p>
            <a:fld id="{F8D513DD-A7AD-CF47-8B6E-AF9E5D89F008}" type="slidenum">
              <a:rPr lang="en-US" smtClean="0"/>
              <a:t>14</a:t>
            </a:fld>
            <a:endParaRPr lang="en-US"/>
          </a:p>
        </p:txBody>
      </p:sp>
    </p:spTree>
    <p:extLst>
      <p:ext uri="{BB962C8B-B14F-4D97-AF65-F5344CB8AC3E}">
        <p14:creationId xmlns:p14="http://schemas.microsoft.com/office/powerpoint/2010/main" val="336103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9F28-59AF-1AE8-5C8F-50A8B09AA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66018-75C7-4275-3077-A073F5EFD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F4A6C-C2B4-5F01-94C5-A0C3CB41A4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3BBE52-7873-44F3-BCA8-9870DFC0693D}"/>
              </a:ext>
            </a:extLst>
          </p:cNvPr>
          <p:cNvSpPr>
            <a:spLocks noGrp="1"/>
          </p:cNvSpPr>
          <p:nvPr>
            <p:ph type="sldNum" sz="quarter" idx="5"/>
          </p:nvPr>
        </p:nvSpPr>
        <p:spPr/>
        <p:txBody>
          <a:bodyPr/>
          <a:lstStyle/>
          <a:p>
            <a:fld id="{F8D513DD-A7AD-CF47-8B6E-AF9E5D89F008}" type="slidenum">
              <a:rPr lang="en-US" smtClean="0"/>
              <a:t>15</a:t>
            </a:fld>
            <a:endParaRPr lang="en-US"/>
          </a:p>
        </p:txBody>
      </p:sp>
    </p:spTree>
    <p:extLst>
      <p:ext uri="{BB962C8B-B14F-4D97-AF65-F5344CB8AC3E}">
        <p14:creationId xmlns:p14="http://schemas.microsoft.com/office/powerpoint/2010/main" val="275050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16</a:t>
            </a:fld>
            <a:endParaRPr lang="en-US"/>
          </a:p>
        </p:txBody>
      </p:sp>
    </p:spTree>
    <p:extLst>
      <p:ext uri="{BB962C8B-B14F-4D97-AF65-F5344CB8AC3E}">
        <p14:creationId xmlns:p14="http://schemas.microsoft.com/office/powerpoint/2010/main" val="4246975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17</a:t>
            </a:fld>
            <a:endParaRPr lang="en-US"/>
          </a:p>
        </p:txBody>
      </p:sp>
    </p:spTree>
    <p:extLst>
      <p:ext uri="{BB962C8B-B14F-4D97-AF65-F5344CB8AC3E}">
        <p14:creationId xmlns:p14="http://schemas.microsoft.com/office/powerpoint/2010/main" val="1029464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18</a:t>
            </a:fld>
            <a:endParaRPr lang="en-US"/>
          </a:p>
        </p:txBody>
      </p:sp>
    </p:spTree>
    <p:extLst>
      <p:ext uri="{BB962C8B-B14F-4D97-AF65-F5344CB8AC3E}">
        <p14:creationId xmlns:p14="http://schemas.microsoft.com/office/powerpoint/2010/main" val="412968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19</a:t>
            </a:fld>
            <a:endParaRPr lang="en-US"/>
          </a:p>
        </p:txBody>
      </p:sp>
    </p:spTree>
    <p:extLst>
      <p:ext uri="{BB962C8B-B14F-4D97-AF65-F5344CB8AC3E}">
        <p14:creationId xmlns:p14="http://schemas.microsoft.com/office/powerpoint/2010/main" val="203957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20</a:t>
            </a:fld>
            <a:endParaRPr lang="en-US"/>
          </a:p>
        </p:txBody>
      </p:sp>
    </p:spTree>
    <p:extLst>
      <p:ext uri="{BB962C8B-B14F-4D97-AF65-F5344CB8AC3E}">
        <p14:creationId xmlns:p14="http://schemas.microsoft.com/office/powerpoint/2010/main" val="3056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3</a:t>
            </a:fld>
            <a:endParaRPr lang="en-US"/>
          </a:p>
        </p:txBody>
      </p:sp>
    </p:spTree>
    <p:extLst>
      <p:ext uri="{BB962C8B-B14F-4D97-AF65-F5344CB8AC3E}">
        <p14:creationId xmlns:p14="http://schemas.microsoft.com/office/powerpoint/2010/main" val="298910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21F0-CD9B-70B5-2B43-9EB8918F0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74036-4154-5F12-FF54-0D8CA4153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BE72-8D7A-066A-FA9E-629942DDCC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C6D26B-FAFE-3D5E-2471-14805DA27F9C}"/>
              </a:ext>
            </a:extLst>
          </p:cNvPr>
          <p:cNvSpPr>
            <a:spLocks noGrp="1"/>
          </p:cNvSpPr>
          <p:nvPr>
            <p:ph type="sldNum" sz="quarter" idx="5"/>
          </p:nvPr>
        </p:nvSpPr>
        <p:spPr/>
        <p:txBody>
          <a:bodyPr/>
          <a:lstStyle/>
          <a:p>
            <a:fld id="{F8D513DD-A7AD-CF47-8B6E-AF9E5D89F008}" type="slidenum">
              <a:rPr lang="en-US" smtClean="0"/>
              <a:t>21</a:t>
            </a:fld>
            <a:endParaRPr lang="en-US"/>
          </a:p>
        </p:txBody>
      </p:sp>
    </p:spTree>
    <p:extLst>
      <p:ext uri="{BB962C8B-B14F-4D97-AF65-F5344CB8AC3E}">
        <p14:creationId xmlns:p14="http://schemas.microsoft.com/office/powerpoint/2010/main" val="1000394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22</a:t>
            </a:fld>
            <a:endParaRPr lang="en-US"/>
          </a:p>
        </p:txBody>
      </p:sp>
    </p:spTree>
    <p:extLst>
      <p:ext uri="{BB962C8B-B14F-4D97-AF65-F5344CB8AC3E}">
        <p14:creationId xmlns:p14="http://schemas.microsoft.com/office/powerpoint/2010/main" val="65262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23</a:t>
            </a:fld>
            <a:endParaRPr lang="en-US"/>
          </a:p>
        </p:txBody>
      </p:sp>
    </p:spTree>
    <p:extLst>
      <p:ext uri="{BB962C8B-B14F-4D97-AF65-F5344CB8AC3E}">
        <p14:creationId xmlns:p14="http://schemas.microsoft.com/office/powerpoint/2010/main" val="4240918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74CE9295-FB28-5D3B-08EB-D5C98B2CB4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743C9536-FF3B-62E7-831D-F1A975C11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7" name="Slide Number Placeholder 3">
            <a:extLst>
              <a:ext uri="{FF2B5EF4-FFF2-40B4-BE49-F238E27FC236}">
                <a16:creationId xmlns:a16="http://schemas.microsoft.com/office/drawing/2014/main" id="{27BA5763-1F92-CBFD-970B-1F846C2744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48F544-B7CB-804B-86AA-FC1ADD1DF8F4}" type="slidenum">
              <a:rPr lang="en-US" altLang="en-US"/>
              <a:pPr fontAlgn="base">
                <a:spcBef>
                  <a:spcPct val="0"/>
                </a:spcBef>
                <a:spcAft>
                  <a:spcPct val="0"/>
                </a:spcAft>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4AC14-5AEB-AE4D-E47F-1D5FEDC04B53}"/>
            </a:ext>
          </a:extLst>
        </p:cNvPr>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3C549241-D436-DBEC-8F92-1F0C5E494B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DA364A18-274D-F408-1578-5580398164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7" name="Slide Number Placeholder 3">
            <a:extLst>
              <a:ext uri="{FF2B5EF4-FFF2-40B4-BE49-F238E27FC236}">
                <a16:creationId xmlns:a16="http://schemas.microsoft.com/office/drawing/2014/main" id="{A0A721A7-4679-E5EF-BF97-845E887F02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48F544-B7CB-804B-86AA-FC1ADD1DF8F4}" type="slidenum">
              <a:rPr lang="en-US" altLang="en-US"/>
              <a:pPr fontAlgn="base">
                <a:spcBef>
                  <a:spcPct val="0"/>
                </a:spcBef>
                <a:spcAft>
                  <a:spcPct val="0"/>
                </a:spcAft>
              </a:pPr>
              <a:t>25</a:t>
            </a:fld>
            <a:endParaRPr lang="en-US" altLang="en-US"/>
          </a:p>
        </p:txBody>
      </p:sp>
    </p:spTree>
    <p:extLst>
      <p:ext uri="{BB962C8B-B14F-4D97-AF65-F5344CB8AC3E}">
        <p14:creationId xmlns:p14="http://schemas.microsoft.com/office/powerpoint/2010/main" val="250480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51E8D-C2EB-7730-8A10-B2C33589B2C4}"/>
            </a:ext>
          </a:extLst>
        </p:cNvPr>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5F5E477E-332A-8398-79DD-B39818890E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CFAC133E-D857-C924-7BAA-F5B98B248A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7" name="Slide Number Placeholder 3">
            <a:extLst>
              <a:ext uri="{FF2B5EF4-FFF2-40B4-BE49-F238E27FC236}">
                <a16:creationId xmlns:a16="http://schemas.microsoft.com/office/drawing/2014/main" id="{D3FC38EA-219C-262B-407E-87EE6AF7C1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48F544-B7CB-804B-86AA-FC1ADD1DF8F4}" type="slidenum">
              <a:rPr lang="en-US" altLang="en-US"/>
              <a:pPr fontAlgn="base">
                <a:spcBef>
                  <a:spcPct val="0"/>
                </a:spcBef>
                <a:spcAft>
                  <a:spcPct val="0"/>
                </a:spcAft>
              </a:pPr>
              <a:t>26</a:t>
            </a:fld>
            <a:endParaRPr lang="en-US" altLang="en-US"/>
          </a:p>
        </p:txBody>
      </p:sp>
    </p:spTree>
    <p:extLst>
      <p:ext uri="{BB962C8B-B14F-4D97-AF65-F5344CB8AC3E}">
        <p14:creationId xmlns:p14="http://schemas.microsoft.com/office/powerpoint/2010/main" val="2297625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0C49E-62C5-72A2-080A-40BBD122F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FB9E8-6D5D-FA4F-8B90-A13E8E64C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B8E88-CC12-56AE-B680-1450DC7218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96D2D-53A4-FC2F-9A31-87CFD5221B34}"/>
              </a:ext>
            </a:extLst>
          </p:cNvPr>
          <p:cNvSpPr>
            <a:spLocks noGrp="1"/>
          </p:cNvSpPr>
          <p:nvPr>
            <p:ph type="sldNum" sz="quarter" idx="5"/>
          </p:nvPr>
        </p:nvSpPr>
        <p:spPr/>
        <p:txBody>
          <a:bodyPr/>
          <a:lstStyle/>
          <a:p>
            <a:fld id="{F8D513DD-A7AD-CF47-8B6E-AF9E5D89F008}" type="slidenum">
              <a:rPr lang="en-US" smtClean="0"/>
              <a:t>27</a:t>
            </a:fld>
            <a:endParaRPr lang="en-US"/>
          </a:p>
        </p:txBody>
      </p:sp>
    </p:spTree>
    <p:extLst>
      <p:ext uri="{BB962C8B-B14F-4D97-AF65-F5344CB8AC3E}">
        <p14:creationId xmlns:p14="http://schemas.microsoft.com/office/powerpoint/2010/main" val="742283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28</a:t>
            </a:fld>
            <a:endParaRPr lang="en-US"/>
          </a:p>
        </p:txBody>
      </p:sp>
    </p:spTree>
    <p:extLst>
      <p:ext uri="{BB962C8B-B14F-4D97-AF65-F5344CB8AC3E}">
        <p14:creationId xmlns:p14="http://schemas.microsoft.com/office/powerpoint/2010/main" val="3754752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29</a:t>
            </a:fld>
            <a:endParaRPr lang="en-US"/>
          </a:p>
        </p:txBody>
      </p:sp>
    </p:spTree>
    <p:extLst>
      <p:ext uri="{BB962C8B-B14F-4D97-AF65-F5344CB8AC3E}">
        <p14:creationId xmlns:p14="http://schemas.microsoft.com/office/powerpoint/2010/main" val="2403953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30</a:t>
            </a:fld>
            <a:endParaRPr lang="en-US"/>
          </a:p>
        </p:txBody>
      </p:sp>
    </p:spTree>
    <p:extLst>
      <p:ext uri="{BB962C8B-B14F-4D97-AF65-F5344CB8AC3E}">
        <p14:creationId xmlns:p14="http://schemas.microsoft.com/office/powerpoint/2010/main" val="307250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a:t>
            </a:fld>
            <a:endParaRPr lang="en-US"/>
          </a:p>
        </p:txBody>
      </p:sp>
    </p:spTree>
    <p:extLst>
      <p:ext uri="{BB962C8B-B14F-4D97-AF65-F5344CB8AC3E}">
        <p14:creationId xmlns:p14="http://schemas.microsoft.com/office/powerpoint/2010/main" val="2422412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CD4DE-3682-A839-1DA7-60C6E3294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A1183-78A0-5874-B6CA-B6D74891A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E43CD-8B8C-869C-D1B2-342042E919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6E171-4554-7CF5-D293-817DF9CB2DAA}"/>
              </a:ext>
            </a:extLst>
          </p:cNvPr>
          <p:cNvSpPr>
            <a:spLocks noGrp="1"/>
          </p:cNvSpPr>
          <p:nvPr>
            <p:ph type="sldNum" sz="quarter" idx="5"/>
          </p:nvPr>
        </p:nvSpPr>
        <p:spPr/>
        <p:txBody>
          <a:bodyPr/>
          <a:lstStyle/>
          <a:p>
            <a:fld id="{F8D513DD-A7AD-CF47-8B6E-AF9E5D89F008}" type="slidenum">
              <a:rPr lang="en-US" smtClean="0"/>
              <a:t>31</a:t>
            </a:fld>
            <a:endParaRPr lang="en-US"/>
          </a:p>
        </p:txBody>
      </p:sp>
    </p:spTree>
    <p:extLst>
      <p:ext uri="{BB962C8B-B14F-4D97-AF65-F5344CB8AC3E}">
        <p14:creationId xmlns:p14="http://schemas.microsoft.com/office/powerpoint/2010/main" val="511128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5BF21-1862-A620-F8FC-0A796949D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9C8AB-1D73-57E9-1DFB-D5D614DEF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C30BE-E458-B69A-AD54-4D671CA3F9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5D7027-D22A-F43B-44C8-757AC4C8725C}"/>
              </a:ext>
            </a:extLst>
          </p:cNvPr>
          <p:cNvSpPr>
            <a:spLocks noGrp="1"/>
          </p:cNvSpPr>
          <p:nvPr>
            <p:ph type="sldNum" sz="quarter" idx="5"/>
          </p:nvPr>
        </p:nvSpPr>
        <p:spPr/>
        <p:txBody>
          <a:bodyPr/>
          <a:lstStyle/>
          <a:p>
            <a:fld id="{F8D513DD-A7AD-CF47-8B6E-AF9E5D89F008}" type="slidenum">
              <a:rPr lang="en-US" smtClean="0"/>
              <a:t>32</a:t>
            </a:fld>
            <a:endParaRPr lang="en-US"/>
          </a:p>
        </p:txBody>
      </p:sp>
    </p:spTree>
    <p:extLst>
      <p:ext uri="{BB962C8B-B14F-4D97-AF65-F5344CB8AC3E}">
        <p14:creationId xmlns:p14="http://schemas.microsoft.com/office/powerpoint/2010/main" val="2290795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6909F69B-AAA0-9771-ADC7-6E359122F9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D8B19AB7-D9A5-60A9-FE66-4AC3034F2D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315" name="Slide Number Placeholder 3">
            <a:extLst>
              <a:ext uri="{FF2B5EF4-FFF2-40B4-BE49-F238E27FC236}">
                <a16:creationId xmlns:a16="http://schemas.microsoft.com/office/drawing/2014/main" id="{711A0586-2DD8-9148-7D73-4601291B2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7E21EC-CD3F-B148-BF07-137AFCF04FE6}" type="slidenum">
              <a:rPr lang="en-US" altLang="en-US"/>
              <a:pPr fontAlgn="base">
                <a:spcBef>
                  <a:spcPct val="0"/>
                </a:spcBef>
                <a:spcAft>
                  <a:spcPct val="0"/>
                </a:spcAft>
              </a:pPr>
              <a:t>33</a:t>
            </a:fld>
            <a:endParaRPr lang="en-US" altLang="en-US"/>
          </a:p>
        </p:txBody>
      </p:sp>
    </p:spTree>
    <p:extLst>
      <p:ext uri="{BB962C8B-B14F-4D97-AF65-F5344CB8AC3E}">
        <p14:creationId xmlns:p14="http://schemas.microsoft.com/office/powerpoint/2010/main" val="3318159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CE6B2-2614-C58B-69CB-F511B21ED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7BE4D-FB63-4A23-24D1-CF2C4C9E5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1EE8A-3DD8-3C26-32A7-3CEDC052E4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50C72C-925F-029C-BC34-4A4317A66E0C}"/>
              </a:ext>
            </a:extLst>
          </p:cNvPr>
          <p:cNvSpPr>
            <a:spLocks noGrp="1"/>
          </p:cNvSpPr>
          <p:nvPr>
            <p:ph type="sldNum" sz="quarter" idx="5"/>
          </p:nvPr>
        </p:nvSpPr>
        <p:spPr/>
        <p:txBody>
          <a:bodyPr/>
          <a:lstStyle/>
          <a:p>
            <a:fld id="{F8D513DD-A7AD-CF47-8B6E-AF9E5D89F008}" type="slidenum">
              <a:rPr lang="en-US" smtClean="0"/>
              <a:t>34</a:t>
            </a:fld>
            <a:endParaRPr lang="en-US"/>
          </a:p>
        </p:txBody>
      </p:sp>
    </p:spTree>
    <p:extLst>
      <p:ext uri="{BB962C8B-B14F-4D97-AF65-F5344CB8AC3E}">
        <p14:creationId xmlns:p14="http://schemas.microsoft.com/office/powerpoint/2010/main" val="776102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C480-3473-FEBD-C5C4-3FBC0872D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1E4B4-62EC-DF0B-6FBE-167AA0C40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53208-FC1A-59CB-F8D9-5FEBD0B470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88C09-FFAE-340C-E5AA-AEE45B377ECA}"/>
              </a:ext>
            </a:extLst>
          </p:cNvPr>
          <p:cNvSpPr>
            <a:spLocks noGrp="1"/>
          </p:cNvSpPr>
          <p:nvPr>
            <p:ph type="sldNum" sz="quarter" idx="5"/>
          </p:nvPr>
        </p:nvSpPr>
        <p:spPr/>
        <p:txBody>
          <a:bodyPr/>
          <a:lstStyle/>
          <a:p>
            <a:fld id="{F8D513DD-A7AD-CF47-8B6E-AF9E5D89F008}" type="slidenum">
              <a:rPr lang="en-US" smtClean="0"/>
              <a:t>35</a:t>
            </a:fld>
            <a:endParaRPr lang="en-US"/>
          </a:p>
        </p:txBody>
      </p:sp>
    </p:spTree>
    <p:extLst>
      <p:ext uri="{BB962C8B-B14F-4D97-AF65-F5344CB8AC3E}">
        <p14:creationId xmlns:p14="http://schemas.microsoft.com/office/powerpoint/2010/main" val="1132690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CBC03-13EC-5F7F-6F29-4DBC6B86F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47209-255D-2F4D-ADF3-C36E8FC084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09722-4F6A-07A1-93C4-9236EB311B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84CCE8-8895-ECE8-BC48-013666336B38}"/>
              </a:ext>
            </a:extLst>
          </p:cNvPr>
          <p:cNvSpPr>
            <a:spLocks noGrp="1"/>
          </p:cNvSpPr>
          <p:nvPr>
            <p:ph type="sldNum" sz="quarter" idx="5"/>
          </p:nvPr>
        </p:nvSpPr>
        <p:spPr/>
        <p:txBody>
          <a:bodyPr/>
          <a:lstStyle/>
          <a:p>
            <a:fld id="{F8D513DD-A7AD-CF47-8B6E-AF9E5D89F008}" type="slidenum">
              <a:rPr lang="en-US" smtClean="0"/>
              <a:t>36</a:t>
            </a:fld>
            <a:endParaRPr lang="en-US"/>
          </a:p>
        </p:txBody>
      </p:sp>
    </p:spTree>
    <p:extLst>
      <p:ext uri="{BB962C8B-B14F-4D97-AF65-F5344CB8AC3E}">
        <p14:creationId xmlns:p14="http://schemas.microsoft.com/office/powerpoint/2010/main" val="857722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6B949-35CB-474F-4941-B27E2806C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96722-B0D0-9224-755F-B7D9C7157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937DB-973D-2296-9CA3-1FBBEECCA6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246C51-8351-9397-14E1-B67EFB6AB1F2}"/>
              </a:ext>
            </a:extLst>
          </p:cNvPr>
          <p:cNvSpPr>
            <a:spLocks noGrp="1"/>
          </p:cNvSpPr>
          <p:nvPr>
            <p:ph type="sldNum" sz="quarter" idx="5"/>
          </p:nvPr>
        </p:nvSpPr>
        <p:spPr/>
        <p:txBody>
          <a:bodyPr/>
          <a:lstStyle/>
          <a:p>
            <a:fld id="{F8D513DD-A7AD-CF47-8B6E-AF9E5D89F008}" type="slidenum">
              <a:rPr lang="en-US" smtClean="0"/>
              <a:t>37</a:t>
            </a:fld>
            <a:endParaRPr lang="en-US"/>
          </a:p>
        </p:txBody>
      </p:sp>
    </p:spTree>
    <p:extLst>
      <p:ext uri="{BB962C8B-B14F-4D97-AF65-F5344CB8AC3E}">
        <p14:creationId xmlns:p14="http://schemas.microsoft.com/office/powerpoint/2010/main" val="904015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38F16-2907-6FF2-4CBB-B2A506433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91257-1CA8-7D00-8E51-241E52570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6A278-D142-6F03-0614-53ACCE6153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810BA5-0627-738C-F55E-D43436F3EAD5}"/>
              </a:ext>
            </a:extLst>
          </p:cNvPr>
          <p:cNvSpPr>
            <a:spLocks noGrp="1"/>
          </p:cNvSpPr>
          <p:nvPr>
            <p:ph type="sldNum" sz="quarter" idx="5"/>
          </p:nvPr>
        </p:nvSpPr>
        <p:spPr/>
        <p:txBody>
          <a:bodyPr/>
          <a:lstStyle/>
          <a:p>
            <a:fld id="{F8D513DD-A7AD-CF47-8B6E-AF9E5D89F008}" type="slidenum">
              <a:rPr lang="en-US" smtClean="0"/>
              <a:t>38</a:t>
            </a:fld>
            <a:endParaRPr lang="en-US"/>
          </a:p>
        </p:txBody>
      </p:sp>
    </p:spTree>
    <p:extLst>
      <p:ext uri="{BB962C8B-B14F-4D97-AF65-F5344CB8AC3E}">
        <p14:creationId xmlns:p14="http://schemas.microsoft.com/office/powerpoint/2010/main" val="2554504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DA3E8-D12C-6A43-D50D-069F1B262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C4AC5-D3B2-A4F1-5A2A-A478ECEF3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72AED-A34B-9448-1A07-8280590BCC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5EBB19-4008-4E28-8A44-943518707632}"/>
              </a:ext>
            </a:extLst>
          </p:cNvPr>
          <p:cNvSpPr>
            <a:spLocks noGrp="1"/>
          </p:cNvSpPr>
          <p:nvPr>
            <p:ph type="sldNum" sz="quarter" idx="5"/>
          </p:nvPr>
        </p:nvSpPr>
        <p:spPr/>
        <p:txBody>
          <a:bodyPr/>
          <a:lstStyle/>
          <a:p>
            <a:fld id="{F8D513DD-A7AD-CF47-8B6E-AF9E5D89F008}" type="slidenum">
              <a:rPr lang="en-US" smtClean="0"/>
              <a:t>39</a:t>
            </a:fld>
            <a:endParaRPr lang="en-US"/>
          </a:p>
        </p:txBody>
      </p:sp>
    </p:spTree>
    <p:extLst>
      <p:ext uri="{BB962C8B-B14F-4D97-AF65-F5344CB8AC3E}">
        <p14:creationId xmlns:p14="http://schemas.microsoft.com/office/powerpoint/2010/main" val="3570691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CE251-41FB-012F-993C-2C21FE6C6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DA264-2320-5133-B5F3-8471BF243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951C8-5573-DEB7-9C50-7CF7DC047C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632B14-1826-1D09-C270-872748CD8365}"/>
              </a:ext>
            </a:extLst>
          </p:cNvPr>
          <p:cNvSpPr>
            <a:spLocks noGrp="1"/>
          </p:cNvSpPr>
          <p:nvPr>
            <p:ph type="sldNum" sz="quarter" idx="5"/>
          </p:nvPr>
        </p:nvSpPr>
        <p:spPr/>
        <p:txBody>
          <a:bodyPr/>
          <a:lstStyle/>
          <a:p>
            <a:fld id="{F8D513DD-A7AD-CF47-8B6E-AF9E5D89F008}" type="slidenum">
              <a:rPr lang="en-US" smtClean="0"/>
              <a:t>40</a:t>
            </a:fld>
            <a:endParaRPr lang="en-US"/>
          </a:p>
        </p:txBody>
      </p:sp>
    </p:spTree>
    <p:extLst>
      <p:ext uri="{BB962C8B-B14F-4D97-AF65-F5344CB8AC3E}">
        <p14:creationId xmlns:p14="http://schemas.microsoft.com/office/powerpoint/2010/main" val="231248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5</a:t>
            </a:fld>
            <a:endParaRPr lang="en-US"/>
          </a:p>
        </p:txBody>
      </p:sp>
    </p:spTree>
    <p:extLst>
      <p:ext uri="{BB962C8B-B14F-4D97-AF65-F5344CB8AC3E}">
        <p14:creationId xmlns:p14="http://schemas.microsoft.com/office/powerpoint/2010/main" val="2488265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4FDF-38C3-AB39-CFD6-F861C822A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96476-DF21-EF5F-F823-DEB9845C9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D2855-AE00-E84E-CBE8-8DACB22E72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8405C8-DE94-2680-DAC4-BD05C6DE10AF}"/>
              </a:ext>
            </a:extLst>
          </p:cNvPr>
          <p:cNvSpPr>
            <a:spLocks noGrp="1"/>
          </p:cNvSpPr>
          <p:nvPr>
            <p:ph type="sldNum" sz="quarter" idx="5"/>
          </p:nvPr>
        </p:nvSpPr>
        <p:spPr/>
        <p:txBody>
          <a:bodyPr/>
          <a:lstStyle/>
          <a:p>
            <a:fld id="{F8D513DD-A7AD-CF47-8B6E-AF9E5D89F008}" type="slidenum">
              <a:rPr lang="en-US" smtClean="0"/>
              <a:t>41</a:t>
            </a:fld>
            <a:endParaRPr lang="en-US"/>
          </a:p>
        </p:txBody>
      </p:sp>
    </p:spTree>
    <p:extLst>
      <p:ext uri="{BB962C8B-B14F-4D97-AF65-F5344CB8AC3E}">
        <p14:creationId xmlns:p14="http://schemas.microsoft.com/office/powerpoint/2010/main" val="3588860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43</a:t>
            </a:fld>
            <a:endParaRPr lang="en-US"/>
          </a:p>
        </p:txBody>
      </p:sp>
    </p:spTree>
    <p:extLst>
      <p:ext uri="{BB962C8B-B14F-4D97-AF65-F5344CB8AC3E}">
        <p14:creationId xmlns:p14="http://schemas.microsoft.com/office/powerpoint/2010/main" val="776567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45</a:t>
            </a:fld>
            <a:endParaRPr lang="en-US"/>
          </a:p>
        </p:txBody>
      </p:sp>
    </p:spTree>
    <p:extLst>
      <p:ext uri="{BB962C8B-B14F-4D97-AF65-F5344CB8AC3E}">
        <p14:creationId xmlns:p14="http://schemas.microsoft.com/office/powerpoint/2010/main" val="3072505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46</a:t>
            </a:fld>
            <a:endParaRPr lang="en-US"/>
          </a:p>
        </p:txBody>
      </p:sp>
    </p:spTree>
    <p:extLst>
      <p:ext uri="{BB962C8B-B14F-4D97-AF65-F5344CB8AC3E}">
        <p14:creationId xmlns:p14="http://schemas.microsoft.com/office/powerpoint/2010/main" val="3515718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47</a:t>
            </a:fld>
            <a:endParaRPr lang="en-US"/>
          </a:p>
        </p:txBody>
      </p:sp>
    </p:spTree>
    <p:extLst>
      <p:ext uri="{BB962C8B-B14F-4D97-AF65-F5344CB8AC3E}">
        <p14:creationId xmlns:p14="http://schemas.microsoft.com/office/powerpoint/2010/main" val="487505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48</a:t>
            </a:fld>
            <a:endParaRPr lang="en-US"/>
          </a:p>
        </p:txBody>
      </p:sp>
    </p:spTree>
    <p:extLst>
      <p:ext uri="{BB962C8B-B14F-4D97-AF65-F5344CB8AC3E}">
        <p14:creationId xmlns:p14="http://schemas.microsoft.com/office/powerpoint/2010/main" val="379959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49</a:t>
            </a:fld>
            <a:endParaRPr lang="en-US"/>
          </a:p>
        </p:txBody>
      </p:sp>
    </p:spTree>
    <p:extLst>
      <p:ext uri="{BB962C8B-B14F-4D97-AF65-F5344CB8AC3E}">
        <p14:creationId xmlns:p14="http://schemas.microsoft.com/office/powerpoint/2010/main" val="3392943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50</a:t>
            </a:fld>
            <a:endParaRPr lang="en-US"/>
          </a:p>
        </p:txBody>
      </p:sp>
    </p:spTree>
    <p:extLst>
      <p:ext uri="{BB962C8B-B14F-4D97-AF65-F5344CB8AC3E}">
        <p14:creationId xmlns:p14="http://schemas.microsoft.com/office/powerpoint/2010/main" val="3217217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FF2AD-9996-D379-85F3-121AE1102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72C22-F8A6-163F-35C4-5D0AD9B9C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4139D-BCE9-EEA3-84E4-8DE54BB7FB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FFFF02-AD4B-6BCB-4466-458349E718EB}"/>
              </a:ext>
            </a:extLst>
          </p:cNvPr>
          <p:cNvSpPr>
            <a:spLocks noGrp="1"/>
          </p:cNvSpPr>
          <p:nvPr>
            <p:ph type="sldNum" sz="quarter" idx="5"/>
          </p:nvPr>
        </p:nvSpPr>
        <p:spPr/>
        <p:txBody>
          <a:bodyPr/>
          <a:lstStyle/>
          <a:p>
            <a:fld id="{F8D513DD-A7AD-CF47-8B6E-AF9E5D89F008}" type="slidenum">
              <a:rPr lang="en-US" smtClean="0"/>
              <a:t>51</a:t>
            </a:fld>
            <a:endParaRPr lang="en-US"/>
          </a:p>
        </p:txBody>
      </p:sp>
    </p:spTree>
    <p:extLst>
      <p:ext uri="{BB962C8B-B14F-4D97-AF65-F5344CB8AC3E}">
        <p14:creationId xmlns:p14="http://schemas.microsoft.com/office/powerpoint/2010/main" val="15747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39FA-E037-742C-C206-2E1ABC759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EC3EB-4D89-723D-85E8-CA1A9C8DE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050E1-AEDA-B723-102A-FD6FB6220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146E3E-2286-8742-D9F5-7768D7BD46A1}"/>
              </a:ext>
            </a:extLst>
          </p:cNvPr>
          <p:cNvSpPr>
            <a:spLocks noGrp="1"/>
          </p:cNvSpPr>
          <p:nvPr>
            <p:ph type="sldNum" sz="quarter" idx="5"/>
          </p:nvPr>
        </p:nvSpPr>
        <p:spPr/>
        <p:txBody>
          <a:bodyPr/>
          <a:lstStyle/>
          <a:p>
            <a:fld id="{F8D513DD-A7AD-CF47-8B6E-AF9E5D89F008}" type="slidenum">
              <a:rPr lang="en-US" smtClean="0"/>
              <a:t>52</a:t>
            </a:fld>
            <a:endParaRPr lang="en-US"/>
          </a:p>
        </p:txBody>
      </p:sp>
    </p:spTree>
    <p:extLst>
      <p:ext uri="{BB962C8B-B14F-4D97-AF65-F5344CB8AC3E}">
        <p14:creationId xmlns:p14="http://schemas.microsoft.com/office/powerpoint/2010/main" val="3229367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6</a:t>
            </a:fld>
            <a:endParaRPr lang="en-US"/>
          </a:p>
        </p:txBody>
      </p:sp>
    </p:spTree>
    <p:extLst>
      <p:ext uri="{BB962C8B-B14F-4D97-AF65-F5344CB8AC3E}">
        <p14:creationId xmlns:p14="http://schemas.microsoft.com/office/powerpoint/2010/main" val="2452583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53</a:t>
            </a:fld>
            <a:endParaRPr lang="en-US"/>
          </a:p>
        </p:txBody>
      </p:sp>
    </p:spTree>
    <p:extLst>
      <p:ext uri="{BB962C8B-B14F-4D97-AF65-F5344CB8AC3E}">
        <p14:creationId xmlns:p14="http://schemas.microsoft.com/office/powerpoint/2010/main" val="1463430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A0C1-9404-6BD6-37F0-DD83B0C98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C253E-2FFA-718C-A55A-D1483724F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C7D82-8D01-CA3B-9E14-18031B6164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927069-1DC1-859E-BBF0-F4761ECDC4CE}"/>
              </a:ext>
            </a:extLst>
          </p:cNvPr>
          <p:cNvSpPr>
            <a:spLocks noGrp="1"/>
          </p:cNvSpPr>
          <p:nvPr>
            <p:ph type="sldNum" sz="quarter" idx="5"/>
          </p:nvPr>
        </p:nvSpPr>
        <p:spPr/>
        <p:txBody>
          <a:bodyPr/>
          <a:lstStyle/>
          <a:p>
            <a:fld id="{F8D513DD-A7AD-CF47-8B6E-AF9E5D89F008}" type="slidenum">
              <a:rPr lang="en-US" smtClean="0"/>
              <a:t>54</a:t>
            </a:fld>
            <a:endParaRPr lang="en-US"/>
          </a:p>
        </p:txBody>
      </p:sp>
    </p:spTree>
    <p:extLst>
      <p:ext uri="{BB962C8B-B14F-4D97-AF65-F5344CB8AC3E}">
        <p14:creationId xmlns:p14="http://schemas.microsoft.com/office/powerpoint/2010/main" val="2577017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DFA8-1B28-E876-5FE7-1B85CECDF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8D3E3-2BB4-B740-813E-35331BC59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0BE26-D987-54F2-F2CE-17E5C0601D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37E641-991E-841C-0B04-8E5D02311276}"/>
              </a:ext>
            </a:extLst>
          </p:cNvPr>
          <p:cNvSpPr>
            <a:spLocks noGrp="1"/>
          </p:cNvSpPr>
          <p:nvPr>
            <p:ph type="sldNum" sz="quarter" idx="5"/>
          </p:nvPr>
        </p:nvSpPr>
        <p:spPr/>
        <p:txBody>
          <a:bodyPr/>
          <a:lstStyle/>
          <a:p>
            <a:fld id="{F8D513DD-A7AD-CF47-8B6E-AF9E5D89F008}" type="slidenum">
              <a:rPr lang="en-US" smtClean="0"/>
              <a:t>55</a:t>
            </a:fld>
            <a:endParaRPr lang="en-US"/>
          </a:p>
        </p:txBody>
      </p:sp>
    </p:spTree>
    <p:extLst>
      <p:ext uri="{BB962C8B-B14F-4D97-AF65-F5344CB8AC3E}">
        <p14:creationId xmlns:p14="http://schemas.microsoft.com/office/powerpoint/2010/main" val="1537991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2A1D3-502F-C89B-B0DC-AF57481C6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7370C-684B-06B4-EFC2-8767CF348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F929F-D264-C0BE-17C2-F7A20FD1E7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B91F08-5075-8C06-AEB3-06EB85BC691F}"/>
              </a:ext>
            </a:extLst>
          </p:cNvPr>
          <p:cNvSpPr>
            <a:spLocks noGrp="1"/>
          </p:cNvSpPr>
          <p:nvPr>
            <p:ph type="sldNum" sz="quarter" idx="5"/>
          </p:nvPr>
        </p:nvSpPr>
        <p:spPr/>
        <p:txBody>
          <a:bodyPr/>
          <a:lstStyle/>
          <a:p>
            <a:fld id="{F8D513DD-A7AD-CF47-8B6E-AF9E5D89F008}" type="slidenum">
              <a:rPr lang="en-US" smtClean="0"/>
              <a:t>56</a:t>
            </a:fld>
            <a:endParaRPr lang="en-US"/>
          </a:p>
        </p:txBody>
      </p:sp>
    </p:spTree>
    <p:extLst>
      <p:ext uri="{BB962C8B-B14F-4D97-AF65-F5344CB8AC3E}">
        <p14:creationId xmlns:p14="http://schemas.microsoft.com/office/powerpoint/2010/main" val="2851253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55E2-9A1A-D6A6-8F31-4033EB68C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29503-1F51-743C-A117-B02986856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7E08B-4112-7340-5BAB-FB43DD2E12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CF068-3BDD-01B6-54BA-067F0710BBA6}"/>
              </a:ext>
            </a:extLst>
          </p:cNvPr>
          <p:cNvSpPr>
            <a:spLocks noGrp="1"/>
          </p:cNvSpPr>
          <p:nvPr>
            <p:ph type="sldNum" sz="quarter" idx="5"/>
          </p:nvPr>
        </p:nvSpPr>
        <p:spPr/>
        <p:txBody>
          <a:bodyPr/>
          <a:lstStyle/>
          <a:p>
            <a:fld id="{F8D513DD-A7AD-CF47-8B6E-AF9E5D89F008}" type="slidenum">
              <a:rPr lang="en-US" smtClean="0"/>
              <a:t>57</a:t>
            </a:fld>
            <a:endParaRPr lang="en-US"/>
          </a:p>
        </p:txBody>
      </p:sp>
    </p:spTree>
    <p:extLst>
      <p:ext uri="{BB962C8B-B14F-4D97-AF65-F5344CB8AC3E}">
        <p14:creationId xmlns:p14="http://schemas.microsoft.com/office/powerpoint/2010/main" val="1960205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D647E-ECA1-E4F9-A025-342AEFE27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58388-4E06-B771-AD12-DFA8E46A7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2634A-BECA-B65A-6583-8CB22F352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0150C2-99BF-13C6-FDE7-75783F89B178}"/>
              </a:ext>
            </a:extLst>
          </p:cNvPr>
          <p:cNvSpPr>
            <a:spLocks noGrp="1"/>
          </p:cNvSpPr>
          <p:nvPr>
            <p:ph type="sldNum" sz="quarter" idx="5"/>
          </p:nvPr>
        </p:nvSpPr>
        <p:spPr/>
        <p:txBody>
          <a:bodyPr/>
          <a:lstStyle/>
          <a:p>
            <a:fld id="{F8D513DD-A7AD-CF47-8B6E-AF9E5D89F008}" type="slidenum">
              <a:rPr lang="en-US" smtClean="0"/>
              <a:t>58</a:t>
            </a:fld>
            <a:endParaRPr lang="en-US"/>
          </a:p>
        </p:txBody>
      </p:sp>
    </p:spTree>
    <p:extLst>
      <p:ext uri="{BB962C8B-B14F-4D97-AF65-F5344CB8AC3E}">
        <p14:creationId xmlns:p14="http://schemas.microsoft.com/office/powerpoint/2010/main" val="461188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59</a:t>
            </a:fld>
            <a:endParaRPr lang="en-US"/>
          </a:p>
        </p:txBody>
      </p:sp>
    </p:spTree>
    <p:extLst>
      <p:ext uri="{BB962C8B-B14F-4D97-AF65-F5344CB8AC3E}">
        <p14:creationId xmlns:p14="http://schemas.microsoft.com/office/powerpoint/2010/main" val="2098688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AED95-0D84-A9FC-5BCF-8B28D096C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18C68-B093-FEBE-2647-FF86A1DB8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8BCC1-ED64-4AB2-3F7C-61E8EDFC06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63B6D4-C70C-992D-154C-531491996488}"/>
              </a:ext>
            </a:extLst>
          </p:cNvPr>
          <p:cNvSpPr>
            <a:spLocks noGrp="1"/>
          </p:cNvSpPr>
          <p:nvPr>
            <p:ph type="sldNum" sz="quarter" idx="5"/>
          </p:nvPr>
        </p:nvSpPr>
        <p:spPr/>
        <p:txBody>
          <a:bodyPr/>
          <a:lstStyle/>
          <a:p>
            <a:fld id="{F8D513DD-A7AD-CF47-8B6E-AF9E5D89F008}" type="slidenum">
              <a:rPr lang="en-US" smtClean="0"/>
              <a:t>60</a:t>
            </a:fld>
            <a:endParaRPr lang="en-US"/>
          </a:p>
        </p:txBody>
      </p:sp>
    </p:spTree>
    <p:extLst>
      <p:ext uri="{BB962C8B-B14F-4D97-AF65-F5344CB8AC3E}">
        <p14:creationId xmlns:p14="http://schemas.microsoft.com/office/powerpoint/2010/main" val="2669472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AEFCE-E002-99F3-28F8-2DC58A949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B4F2C-24CC-559C-4FAB-33956BF38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B0D2F-4A66-B2D1-8EE7-60E9BE9C16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A0A29-A9B7-E1B9-DFC7-FFD56DF95652}"/>
              </a:ext>
            </a:extLst>
          </p:cNvPr>
          <p:cNvSpPr>
            <a:spLocks noGrp="1"/>
          </p:cNvSpPr>
          <p:nvPr>
            <p:ph type="sldNum" sz="quarter" idx="5"/>
          </p:nvPr>
        </p:nvSpPr>
        <p:spPr/>
        <p:txBody>
          <a:bodyPr/>
          <a:lstStyle/>
          <a:p>
            <a:fld id="{F8D513DD-A7AD-CF47-8B6E-AF9E5D89F008}" type="slidenum">
              <a:rPr lang="en-US" smtClean="0"/>
              <a:t>61</a:t>
            </a:fld>
            <a:endParaRPr lang="en-US"/>
          </a:p>
        </p:txBody>
      </p:sp>
    </p:spTree>
    <p:extLst>
      <p:ext uri="{BB962C8B-B14F-4D97-AF65-F5344CB8AC3E}">
        <p14:creationId xmlns:p14="http://schemas.microsoft.com/office/powerpoint/2010/main" val="195027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87899-DD35-E49A-BC5B-1C8245C8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6EAA3-2B79-5BF6-27AB-1DCE3BF86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98437-593A-8D8C-1A32-D3E71B0854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F243D3-148A-1683-74C8-6F2505CCF6E3}"/>
              </a:ext>
            </a:extLst>
          </p:cNvPr>
          <p:cNvSpPr>
            <a:spLocks noGrp="1"/>
          </p:cNvSpPr>
          <p:nvPr>
            <p:ph type="sldNum" sz="quarter" idx="5"/>
          </p:nvPr>
        </p:nvSpPr>
        <p:spPr/>
        <p:txBody>
          <a:bodyPr/>
          <a:lstStyle/>
          <a:p>
            <a:fld id="{F8D513DD-A7AD-CF47-8B6E-AF9E5D89F008}" type="slidenum">
              <a:rPr lang="en-US" smtClean="0"/>
              <a:t>62</a:t>
            </a:fld>
            <a:endParaRPr lang="en-US"/>
          </a:p>
        </p:txBody>
      </p:sp>
    </p:spTree>
    <p:extLst>
      <p:ext uri="{BB962C8B-B14F-4D97-AF65-F5344CB8AC3E}">
        <p14:creationId xmlns:p14="http://schemas.microsoft.com/office/powerpoint/2010/main" val="4174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9E1CD-93E1-56F7-1FE2-CA94C4A91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07F93-1E59-A3C0-A109-E7D2BB2447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0126D-AA1A-998D-D5E7-E3741B7E16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6ABBF3-08ED-1AA8-EC00-9C036146B125}"/>
              </a:ext>
            </a:extLst>
          </p:cNvPr>
          <p:cNvSpPr>
            <a:spLocks noGrp="1"/>
          </p:cNvSpPr>
          <p:nvPr>
            <p:ph type="sldNum" sz="quarter" idx="5"/>
          </p:nvPr>
        </p:nvSpPr>
        <p:spPr/>
        <p:txBody>
          <a:bodyPr/>
          <a:lstStyle/>
          <a:p>
            <a:fld id="{F8D513DD-A7AD-CF47-8B6E-AF9E5D89F008}" type="slidenum">
              <a:rPr lang="en-US" smtClean="0"/>
              <a:t>7</a:t>
            </a:fld>
            <a:endParaRPr lang="en-US"/>
          </a:p>
        </p:txBody>
      </p:sp>
    </p:spTree>
    <p:extLst>
      <p:ext uri="{BB962C8B-B14F-4D97-AF65-F5344CB8AC3E}">
        <p14:creationId xmlns:p14="http://schemas.microsoft.com/office/powerpoint/2010/main" val="38702114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D7713-41D6-135B-F9D4-1EA038E0B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92FD2-AFC2-21E9-73E6-1481242EF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7DDC7-F8D0-D996-4728-CB9D80644F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393B59-4CE7-F21B-90DA-EB4E8F07D966}"/>
              </a:ext>
            </a:extLst>
          </p:cNvPr>
          <p:cNvSpPr>
            <a:spLocks noGrp="1"/>
          </p:cNvSpPr>
          <p:nvPr>
            <p:ph type="sldNum" sz="quarter" idx="5"/>
          </p:nvPr>
        </p:nvSpPr>
        <p:spPr/>
        <p:txBody>
          <a:bodyPr/>
          <a:lstStyle/>
          <a:p>
            <a:fld id="{F8D513DD-A7AD-CF47-8B6E-AF9E5D89F008}" type="slidenum">
              <a:rPr lang="en-US" smtClean="0"/>
              <a:t>63</a:t>
            </a:fld>
            <a:endParaRPr lang="en-US"/>
          </a:p>
        </p:txBody>
      </p:sp>
    </p:spTree>
    <p:extLst>
      <p:ext uri="{BB962C8B-B14F-4D97-AF65-F5344CB8AC3E}">
        <p14:creationId xmlns:p14="http://schemas.microsoft.com/office/powerpoint/2010/main" val="1254162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7EF7-8871-0929-AD1F-3F143E9F0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041E2-1572-D87F-1900-27C2E7F0B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5083D-2E87-C2D8-2DD3-5CE7F0607B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5526CD-B8D5-39BB-C8F9-5E8489B46ED9}"/>
              </a:ext>
            </a:extLst>
          </p:cNvPr>
          <p:cNvSpPr>
            <a:spLocks noGrp="1"/>
          </p:cNvSpPr>
          <p:nvPr>
            <p:ph type="sldNum" sz="quarter" idx="5"/>
          </p:nvPr>
        </p:nvSpPr>
        <p:spPr/>
        <p:txBody>
          <a:bodyPr/>
          <a:lstStyle/>
          <a:p>
            <a:fld id="{F8D513DD-A7AD-CF47-8B6E-AF9E5D89F008}" type="slidenum">
              <a:rPr lang="en-US" smtClean="0"/>
              <a:t>64</a:t>
            </a:fld>
            <a:endParaRPr lang="en-US"/>
          </a:p>
        </p:txBody>
      </p:sp>
    </p:spTree>
    <p:extLst>
      <p:ext uri="{BB962C8B-B14F-4D97-AF65-F5344CB8AC3E}">
        <p14:creationId xmlns:p14="http://schemas.microsoft.com/office/powerpoint/2010/main" val="1126348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65</a:t>
            </a:fld>
            <a:endParaRPr lang="en-US"/>
          </a:p>
        </p:txBody>
      </p:sp>
    </p:spTree>
    <p:extLst>
      <p:ext uri="{BB962C8B-B14F-4D97-AF65-F5344CB8AC3E}">
        <p14:creationId xmlns:p14="http://schemas.microsoft.com/office/powerpoint/2010/main" val="2770544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D513DD-A7AD-CF47-8B6E-AF9E5D89F008}" type="slidenum">
              <a:rPr lang="en-US" smtClean="0"/>
              <a:t>67</a:t>
            </a:fld>
            <a:endParaRPr lang="en-US"/>
          </a:p>
        </p:txBody>
      </p:sp>
    </p:spTree>
    <p:extLst>
      <p:ext uri="{BB962C8B-B14F-4D97-AF65-F5344CB8AC3E}">
        <p14:creationId xmlns:p14="http://schemas.microsoft.com/office/powerpoint/2010/main" val="13195497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C1623-FDB4-A156-0EF9-F36DD90A9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7ABC-4BC7-AF45-8BEC-8FB0A3E5D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35C89-88EB-7513-2ED5-F1D5960568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787A35-20A6-C509-B181-9DF5F36DB988}"/>
              </a:ext>
            </a:extLst>
          </p:cNvPr>
          <p:cNvSpPr>
            <a:spLocks noGrp="1"/>
          </p:cNvSpPr>
          <p:nvPr>
            <p:ph type="sldNum" sz="quarter" idx="5"/>
          </p:nvPr>
        </p:nvSpPr>
        <p:spPr/>
        <p:txBody>
          <a:bodyPr/>
          <a:lstStyle/>
          <a:p>
            <a:fld id="{F8D513DD-A7AD-CF47-8B6E-AF9E5D89F008}" type="slidenum">
              <a:rPr lang="en-US" smtClean="0"/>
              <a:t>70</a:t>
            </a:fld>
            <a:endParaRPr lang="en-US"/>
          </a:p>
        </p:txBody>
      </p:sp>
    </p:spTree>
    <p:extLst>
      <p:ext uri="{BB962C8B-B14F-4D97-AF65-F5344CB8AC3E}">
        <p14:creationId xmlns:p14="http://schemas.microsoft.com/office/powerpoint/2010/main" val="1752478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C76FD-4F68-EC76-7BC4-48D8E7A21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FC179-7ABF-3A24-2E58-9CCF6E61D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59C26-A932-2338-659D-C85B5E8B1D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E73C79-0338-5BFD-742B-A1E4EF305CBF}"/>
              </a:ext>
            </a:extLst>
          </p:cNvPr>
          <p:cNvSpPr>
            <a:spLocks noGrp="1"/>
          </p:cNvSpPr>
          <p:nvPr>
            <p:ph type="sldNum" sz="quarter" idx="5"/>
          </p:nvPr>
        </p:nvSpPr>
        <p:spPr/>
        <p:txBody>
          <a:bodyPr/>
          <a:lstStyle/>
          <a:p>
            <a:fld id="{F8D513DD-A7AD-CF47-8B6E-AF9E5D89F008}" type="slidenum">
              <a:rPr lang="en-US" smtClean="0"/>
              <a:t>71</a:t>
            </a:fld>
            <a:endParaRPr lang="en-US"/>
          </a:p>
        </p:txBody>
      </p:sp>
    </p:spTree>
    <p:extLst>
      <p:ext uri="{BB962C8B-B14F-4D97-AF65-F5344CB8AC3E}">
        <p14:creationId xmlns:p14="http://schemas.microsoft.com/office/powerpoint/2010/main" val="3023923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F2AB-C043-8BE4-EA27-01E07D824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CB44F-8136-0CEA-3356-6D471754B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D6F7B-C588-58FE-8126-C2769C19ED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B3A6B0-3333-A1CD-0BFF-A478CA364F0D}"/>
              </a:ext>
            </a:extLst>
          </p:cNvPr>
          <p:cNvSpPr>
            <a:spLocks noGrp="1"/>
          </p:cNvSpPr>
          <p:nvPr>
            <p:ph type="sldNum" sz="quarter" idx="5"/>
          </p:nvPr>
        </p:nvSpPr>
        <p:spPr/>
        <p:txBody>
          <a:bodyPr/>
          <a:lstStyle/>
          <a:p>
            <a:fld id="{F8D513DD-A7AD-CF47-8B6E-AF9E5D89F008}" type="slidenum">
              <a:rPr lang="en-US" smtClean="0"/>
              <a:t>8</a:t>
            </a:fld>
            <a:endParaRPr lang="en-US"/>
          </a:p>
        </p:txBody>
      </p:sp>
    </p:spTree>
    <p:extLst>
      <p:ext uri="{BB962C8B-B14F-4D97-AF65-F5344CB8AC3E}">
        <p14:creationId xmlns:p14="http://schemas.microsoft.com/office/powerpoint/2010/main" val="3822510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1931-DD2C-3506-BD94-2357A18A2DD8}"/>
            </a:ext>
          </a:extLst>
        </p:cNvPr>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568F76D7-748C-A429-58F9-FCFA43FE5B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606C382-20F2-91CB-3C61-3C8D541F39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96345812-2819-603D-8DB5-B6A5BECC3A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0628F9-EA83-2446-92BA-469C03568588}"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331089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C2378-AC62-6F15-0D48-923F6BAF8280}"/>
            </a:ext>
          </a:extLst>
        </p:cNvPr>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888FB97A-A55C-7EE8-D54D-F4FE7C4B9A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977CFF3-B68B-5D4B-5CF3-0601B8E082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F6902A80-8397-58D1-D434-A464EAE949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0628F9-EA83-2446-92BA-469C03568588}"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67429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A271F-FF52-CD49-A3CD-B6858FD164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71BC032-3E78-DE4A-892B-14C61EECE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4D5961D-E2B0-6E46-A331-861D47599622}"/>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5" name="Footer Placeholder 4">
            <a:extLst>
              <a:ext uri="{FF2B5EF4-FFF2-40B4-BE49-F238E27FC236}">
                <a16:creationId xmlns:a16="http://schemas.microsoft.com/office/drawing/2014/main" id="{DD3B82B8-6870-E545-8E97-587553365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B3B00-DC40-9841-AF2E-C4ACD0F8095B}"/>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367361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6973E-0E8D-7041-9967-AC0480A592A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D27486-7310-BA4B-89D8-21A02CEB09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F66C16-5B01-4A48-ACC5-A124E3DD5870}"/>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5" name="Footer Placeholder 4">
            <a:extLst>
              <a:ext uri="{FF2B5EF4-FFF2-40B4-BE49-F238E27FC236}">
                <a16:creationId xmlns:a16="http://schemas.microsoft.com/office/drawing/2014/main" id="{54A424BE-654C-254F-929D-3B1E109DF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5BF9C-C387-C14F-BB15-EF185F24F9A0}"/>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3700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8967D-2826-7149-8770-FCF246AABE6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623B4C-2D2E-CC46-8F4C-77352186725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EBB01E-C8AA-3340-845E-4D6579C99976}"/>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5" name="Footer Placeholder 4">
            <a:extLst>
              <a:ext uri="{FF2B5EF4-FFF2-40B4-BE49-F238E27FC236}">
                <a16:creationId xmlns:a16="http://schemas.microsoft.com/office/drawing/2014/main" id="{592126CE-DEEB-AB4B-970B-066D22AD5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B9354-EA53-2C41-8191-740A3700C5A5}"/>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287278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7B84-6AC3-BC42-937B-17E1A5381A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33F4B6-35EE-3C4A-869F-B34FE45940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739C8A-0CA8-6143-AF64-C47A3FAA13D7}"/>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5" name="Footer Placeholder 4">
            <a:extLst>
              <a:ext uri="{FF2B5EF4-FFF2-40B4-BE49-F238E27FC236}">
                <a16:creationId xmlns:a16="http://schemas.microsoft.com/office/drawing/2014/main" id="{0F4E6912-551E-4A44-9FB9-6EB149079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3890D-01DB-1D4B-9D83-207D84335ABF}"/>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384235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948D-FE59-4540-A3FF-38E30DCB59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3745AB-91AA-D84E-90E5-7E953D60C4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2B46E7-D34B-2749-A3FB-56237F797427}"/>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5" name="Footer Placeholder 4">
            <a:extLst>
              <a:ext uri="{FF2B5EF4-FFF2-40B4-BE49-F238E27FC236}">
                <a16:creationId xmlns:a16="http://schemas.microsoft.com/office/drawing/2014/main" id="{43C864DB-5959-404F-B41C-7826FBFC9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DC2C5-3BCF-6A4D-AB5D-B99C30C1A38B}"/>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100649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45866-718C-4E4A-8B09-79A2BFE243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3EFC5A3-D6C3-DA4B-8E81-F48895F416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CC1ACAC-BB78-C34A-863F-4774D2370B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0CF2FB1-7569-3A49-BD26-47A8B1AF9856}"/>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6" name="Footer Placeholder 5">
            <a:extLst>
              <a:ext uri="{FF2B5EF4-FFF2-40B4-BE49-F238E27FC236}">
                <a16:creationId xmlns:a16="http://schemas.microsoft.com/office/drawing/2014/main" id="{42894A9D-2BBE-4D43-A184-5F17A4394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0A163-71AD-3B49-8F76-E19F19EF44A6}"/>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329934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6B5F-0218-634C-AB72-08B41141A0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276261-D091-9F4E-80CF-A80BB3236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37DCD05-6ECB-4041-A525-C7BCC9CE0B5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68D006-B171-B740-893E-BE0DF6069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7C8ED7-C3A5-C142-A8CF-6C27E57226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A379D64-BDF8-5A4D-8FE0-0A00355633AC}"/>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8" name="Footer Placeholder 7">
            <a:extLst>
              <a:ext uri="{FF2B5EF4-FFF2-40B4-BE49-F238E27FC236}">
                <a16:creationId xmlns:a16="http://schemas.microsoft.com/office/drawing/2014/main" id="{8387D7D0-9E70-D843-90A5-C938BA57F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126F4F-26B7-7548-9DFA-B4256B8CA38C}"/>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21944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DC4B-7080-0847-A6A7-B55ACB219F6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5754F0-CD25-1643-B842-6C725F383E34}"/>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4" name="Footer Placeholder 3">
            <a:extLst>
              <a:ext uri="{FF2B5EF4-FFF2-40B4-BE49-F238E27FC236}">
                <a16:creationId xmlns:a16="http://schemas.microsoft.com/office/drawing/2014/main" id="{CFA05D9E-631D-B148-A10E-B52876634A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B7F98-54FA-454E-8079-73D3CF8DEBA8}"/>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43152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3C63D-99AB-CC4C-B560-E66469AEEA80}"/>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3" name="Footer Placeholder 2">
            <a:extLst>
              <a:ext uri="{FF2B5EF4-FFF2-40B4-BE49-F238E27FC236}">
                <a16:creationId xmlns:a16="http://schemas.microsoft.com/office/drawing/2014/main" id="{E0FB98F0-B11C-FC4A-B51C-F7838CF725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246B45-CE71-4345-941D-01E71E76A8FA}"/>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395580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B235-FDC4-F144-9926-B3007D0D17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9201DE6-0E6D-0B44-A245-8413BD93D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46137C2-37A9-794E-821B-C19D8BC9B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659D9B-179A-6246-8728-CEB0636A2132}"/>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6" name="Footer Placeholder 5">
            <a:extLst>
              <a:ext uri="{FF2B5EF4-FFF2-40B4-BE49-F238E27FC236}">
                <a16:creationId xmlns:a16="http://schemas.microsoft.com/office/drawing/2014/main" id="{453F94B3-8C32-2642-9356-373AE5D21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9A8D3-AE1E-F445-B14E-DE56805A1788}"/>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193818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D04C-68EA-B94D-9377-90C9EF7A66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5F2DA55-EB38-774D-8E1D-B26DF109BF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AF312-ADC5-A64E-BDDF-357A442CB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2CFEB2-3640-7644-85C0-CED753C35122}"/>
              </a:ext>
            </a:extLst>
          </p:cNvPr>
          <p:cNvSpPr>
            <a:spLocks noGrp="1"/>
          </p:cNvSpPr>
          <p:nvPr>
            <p:ph type="dt" sz="half" idx="10"/>
          </p:nvPr>
        </p:nvSpPr>
        <p:spPr/>
        <p:txBody>
          <a:bodyPr/>
          <a:lstStyle/>
          <a:p>
            <a:fld id="{898D4C9A-2067-9E48-BD78-7A408A625697}" type="datetimeFigureOut">
              <a:rPr lang="en-US" smtClean="0"/>
              <a:t>11/6/25</a:t>
            </a:fld>
            <a:endParaRPr lang="en-US"/>
          </a:p>
        </p:txBody>
      </p:sp>
      <p:sp>
        <p:nvSpPr>
          <p:cNvPr id="6" name="Footer Placeholder 5">
            <a:extLst>
              <a:ext uri="{FF2B5EF4-FFF2-40B4-BE49-F238E27FC236}">
                <a16:creationId xmlns:a16="http://schemas.microsoft.com/office/drawing/2014/main" id="{4124E608-E072-DE44-9CF4-8077F0960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274A9-3DFF-D24D-92E8-C66BE4C6BA47}"/>
              </a:ext>
            </a:extLst>
          </p:cNvPr>
          <p:cNvSpPr>
            <a:spLocks noGrp="1"/>
          </p:cNvSpPr>
          <p:nvPr>
            <p:ph type="sldNum" sz="quarter" idx="12"/>
          </p:nvPr>
        </p:nvSpPr>
        <p:spPr/>
        <p:txBody>
          <a:bodyPr/>
          <a:lstStyle/>
          <a:p>
            <a:fld id="{809951B5-5AA6-9F4B-9828-FEA3BD7B74EA}" type="slidenum">
              <a:rPr lang="en-US" smtClean="0"/>
              <a:t>‹#›</a:t>
            </a:fld>
            <a:endParaRPr lang="en-US"/>
          </a:p>
        </p:txBody>
      </p:sp>
    </p:spTree>
    <p:extLst>
      <p:ext uri="{BB962C8B-B14F-4D97-AF65-F5344CB8AC3E}">
        <p14:creationId xmlns:p14="http://schemas.microsoft.com/office/powerpoint/2010/main" val="2075724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182C2-FF46-C842-BA14-8E610AAD2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E60DD6-1444-6D4F-92E3-2788B6D22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260089-DFFA-0144-A9DC-66BE62769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D4C9A-2067-9E48-BD78-7A408A625697}" type="datetimeFigureOut">
              <a:rPr lang="en-US" smtClean="0"/>
              <a:t>11/6/25</a:t>
            </a:fld>
            <a:endParaRPr lang="en-US"/>
          </a:p>
        </p:txBody>
      </p:sp>
      <p:sp>
        <p:nvSpPr>
          <p:cNvPr id="5" name="Footer Placeholder 4">
            <a:extLst>
              <a:ext uri="{FF2B5EF4-FFF2-40B4-BE49-F238E27FC236}">
                <a16:creationId xmlns:a16="http://schemas.microsoft.com/office/drawing/2014/main" id="{2C80741E-E684-4041-BC8D-6A637947FF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D94FAD-E3E2-5547-A3AE-73773ED44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951B5-5AA6-9F4B-9828-FEA3BD7B74EA}" type="slidenum">
              <a:rPr lang="en-US" smtClean="0"/>
              <a:t>‹#›</a:t>
            </a:fld>
            <a:endParaRPr lang="en-US"/>
          </a:p>
        </p:txBody>
      </p:sp>
    </p:spTree>
    <p:extLst>
      <p:ext uri="{BB962C8B-B14F-4D97-AF65-F5344CB8AC3E}">
        <p14:creationId xmlns:p14="http://schemas.microsoft.com/office/powerpoint/2010/main" val="371744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280.png"/><Relationship Id="rId21" Type="http://schemas.openxmlformats.org/officeDocument/2006/relationships/customXml" Target="../ink/ink83.xml"/><Relationship Id="rId42" Type="http://schemas.openxmlformats.org/officeDocument/2006/relationships/image" Target="../media/image38.png"/><Relationship Id="rId47" Type="http://schemas.openxmlformats.org/officeDocument/2006/relationships/customXml" Target="../ink/ink96.xml"/><Relationship Id="rId63" Type="http://schemas.openxmlformats.org/officeDocument/2006/relationships/image" Target="../media/image140.png"/><Relationship Id="rId68" Type="http://schemas.openxmlformats.org/officeDocument/2006/relationships/customXml" Target="../ink/ink107.xml"/><Relationship Id="rId2" Type="http://schemas.openxmlformats.org/officeDocument/2006/relationships/notesSlide" Target="../notesSlides/notesSlide9.xml"/><Relationship Id="rId16" Type="http://schemas.openxmlformats.org/officeDocument/2006/relationships/image" Target="../media/image23.png"/><Relationship Id="rId29" Type="http://schemas.openxmlformats.org/officeDocument/2006/relationships/customXml" Target="../ink/ink87.xml"/><Relationship Id="rId11" Type="http://schemas.openxmlformats.org/officeDocument/2006/relationships/customXml" Target="../ink/ink78.xml"/><Relationship Id="rId24" Type="http://schemas.openxmlformats.org/officeDocument/2006/relationships/image" Target="../media/image271.png"/><Relationship Id="rId32" Type="http://schemas.openxmlformats.org/officeDocument/2006/relationships/image" Target="../media/image312.png"/><Relationship Id="rId37" Type="http://schemas.openxmlformats.org/officeDocument/2006/relationships/customXml" Target="../ink/ink91.xml"/><Relationship Id="rId40" Type="http://schemas.openxmlformats.org/officeDocument/2006/relationships/image" Target="../media/image37.png"/><Relationship Id="rId45" Type="http://schemas.openxmlformats.org/officeDocument/2006/relationships/customXml" Target="../ink/ink95.xml"/><Relationship Id="rId53" Type="http://schemas.openxmlformats.org/officeDocument/2006/relationships/customXml" Target="../ink/ink99.xml"/><Relationship Id="rId58" Type="http://schemas.openxmlformats.org/officeDocument/2006/relationships/image" Target="../media/image120.png"/><Relationship Id="rId66" Type="http://schemas.openxmlformats.org/officeDocument/2006/relationships/customXml" Target="../ink/ink106.xml"/><Relationship Id="rId74" Type="http://schemas.openxmlformats.org/officeDocument/2006/relationships/customXml" Target="../ink/ink110.xml"/><Relationship Id="rId5" Type="http://schemas.openxmlformats.org/officeDocument/2006/relationships/customXml" Target="../ink/ink76.xml"/><Relationship Id="rId61" Type="http://schemas.openxmlformats.org/officeDocument/2006/relationships/image" Target="../media/image130.png"/><Relationship Id="rId19" Type="http://schemas.openxmlformats.org/officeDocument/2006/relationships/customXml" Target="../ink/ink82.xml"/><Relationship Id="rId14" Type="http://schemas.openxmlformats.org/officeDocument/2006/relationships/image" Target="../media/image22.png"/><Relationship Id="rId22" Type="http://schemas.openxmlformats.org/officeDocument/2006/relationships/image" Target="../media/image261.png"/><Relationship Id="rId27" Type="http://schemas.openxmlformats.org/officeDocument/2006/relationships/customXml" Target="../ink/ink86.xml"/><Relationship Id="rId30" Type="http://schemas.openxmlformats.org/officeDocument/2006/relationships/image" Target="../media/image301.png"/><Relationship Id="rId35" Type="http://schemas.openxmlformats.org/officeDocument/2006/relationships/customXml" Target="../ink/ink90.xml"/><Relationship Id="rId43" Type="http://schemas.openxmlformats.org/officeDocument/2006/relationships/customXml" Target="../ink/ink94.xml"/><Relationship Id="rId48" Type="http://schemas.openxmlformats.org/officeDocument/2006/relationships/image" Target="../media/image77.png"/><Relationship Id="rId56" Type="http://schemas.openxmlformats.org/officeDocument/2006/relationships/image" Target="../media/image110.png"/><Relationship Id="rId64" Type="http://schemas.openxmlformats.org/officeDocument/2006/relationships/customXml" Target="../ink/ink105.xml"/><Relationship Id="rId69" Type="http://schemas.openxmlformats.org/officeDocument/2006/relationships/image" Target="../media/image17.png"/><Relationship Id="rId8" Type="http://schemas.openxmlformats.org/officeDocument/2006/relationships/image" Target="../media/image510.png"/><Relationship Id="rId51" Type="http://schemas.openxmlformats.org/officeDocument/2006/relationships/customXml" Target="../ink/ink98.xml"/><Relationship Id="rId72" Type="http://schemas.openxmlformats.org/officeDocument/2006/relationships/customXml" Target="../ink/ink109.xml"/><Relationship Id="rId3" Type="http://schemas.openxmlformats.org/officeDocument/2006/relationships/customXml" Target="../ink/ink75.xml"/><Relationship Id="rId12" Type="http://schemas.openxmlformats.org/officeDocument/2006/relationships/image" Target="../media/image21.png"/><Relationship Id="rId17" Type="http://schemas.openxmlformats.org/officeDocument/2006/relationships/customXml" Target="../ink/ink81.xml"/><Relationship Id="rId25" Type="http://schemas.openxmlformats.org/officeDocument/2006/relationships/customXml" Target="../ink/ink85.xml"/><Relationship Id="rId33" Type="http://schemas.openxmlformats.org/officeDocument/2006/relationships/customXml" Target="../ink/ink89.xml"/><Relationship Id="rId38" Type="http://schemas.openxmlformats.org/officeDocument/2006/relationships/image" Target="../media/image34.png"/><Relationship Id="rId46" Type="http://schemas.openxmlformats.org/officeDocument/2006/relationships/image" Target="../media/image40.png"/><Relationship Id="rId59" Type="http://schemas.openxmlformats.org/officeDocument/2006/relationships/customXml" Target="../ink/ink102.xml"/><Relationship Id="rId67" Type="http://schemas.openxmlformats.org/officeDocument/2006/relationships/image" Target="../media/image16.png"/><Relationship Id="rId20" Type="http://schemas.openxmlformats.org/officeDocument/2006/relationships/image" Target="../media/image25.png"/><Relationship Id="rId41" Type="http://schemas.openxmlformats.org/officeDocument/2006/relationships/customXml" Target="../ink/ink93.xml"/><Relationship Id="rId54" Type="http://schemas.openxmlformats.org/officeDocument/2006/relationships/image" Target="../media/image101.png"/><Relationship Id="rId62" Type="http://schemas.openxmlformats.org/officeDocument/2006/relationships/customXml" Target="../ink/ink104.xml"/><Relationship Id="rId70" Type="http://schemas.openxmlformats.org/officeDocument/2006/relationships/customXml" Target="../ink/ink108.xml"/><Relationship Id="rId75"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11.png"/><Relationship Id="rId15" Type="http://schemas.openxmlformats.org/officeDocument/2006/relationships/customXml" Target="../ink/ink80.xml"/><Relationship Id="rId23" Type="http://schemas.openxmlformats.org/officeDocument/2006/relationships/customXml" Target="../ink/ink84.xml"/><Relationship Id="rId28" Type="http://schemas.openxmlformats.org/officeDocument/2006/relationships/image" Target="../media/image291.png"/><Relationship Id="rId36" Type="http://schemas.openxmlformats.org/officeDocument/2006/relationships/image" Target="../media/image33.png"/><Relationship Id="rId49" Type="http://schemas.openxmlformats.org/officeDocument/2006/relationships/customXml" Target="../ink/ink97.xml"/><Relationship Id="rId57" Type="http://schemas.openxmlformats.org/officeDocument/2006/relationships/customXml" Target="../ink/ink101.xml"/><Relationship Id="rId10" Type="http://schemas.openxmlformats.org/officeDocument/2006/relationships/image" Target="../media/image2.png"/><Relationship Id="rId31" Type="http://schemas.openxmlformats.org/officeDocument/2006/relationships/customXml" Target="../ink/ink88.xml"/><Relationship Id="rId44" Type="http://schemas.openxmlformats.org/officeDocument/2006/relationships/image" Target="../media/image39.png"/><Relationship Id="rId52" Type="http://schemas.openxmlformats.org/officeDocument/2006/relationships/image" Target="../media/image98.png"/><Relationship Id="rId60" Type="http://schemas.openxmlformats.org/officeDocument/2006/relationships/customXml" Target="../ink/ink103.xml"/><Relationship Id="rId65" Type="http://schemas.openxmlformats.org/officeDocument/2006/relationships/image" Target="../media/image15.png"/><Relationship Id="rId73" Type="http://schemas.openxmlformats.org/officeDocument/2006/relationships/image" Target="../media/image19.png"/><Relationship Id="rId4" Type="http://schemas.openxmlformats.org/officeDocument/2006/relationships/image" Target="../media/image311.png"/><Relationship Id="rId9" Type="http://schemas.openxmlformats.org/officeDocument/2006/relationships/image" Target="../media/image1.emf"/><Relationship Id="rId13" Type="http://schemas.openxmlformats.org/officeDocument/2006/relationships/customXml" Target="../ink/ink79.xml"/><Relationship Id="rId18" Type="http://schemas.openxmlformats.org/officeDocument/2006/relationships/image" Target="../media/image24.png"/><Relationship Id="rId39" Type="http://schemas.openxmlformats.org/officeDocument/2006/relationships/customXml" Target="../ink/ink92.xml"/><Relationship Id="rId34" Type="http://schemas.openxmlformats.org/officeDocument/2006/relationships/image" Target="../media/image32.png"/><Relationship Id="rId50" Type="http://schemas.openxmlformats.org/officeDocument/2006/relationships/image" Target="../media/image83.png"/><Relationship Id="rId55" Type="http://schemas.openxmlformats.org/officeDocument/2006/relationships/customXml" Target="../ink/ink100.xml"/><Relationship Id="rId7" Type="http://schemas.openxmlformats.org/officeDocument/2006/relationships/customXml" Target="../ink/ink77.xml"/><Relationship Id="rId71" Type="http://schemas.openxmlformats.org/officeDocument/2006/relationships/image" Target="../media/image18.png"/></Relationships>
</file>

<file path=ppt/slides/_rels/slide11.xml.rels><?xml version="1.0" encoding="UTF-8" standalone="yes"?>
<Relationships xmlns="http://schemas.openxmlformats.org/package/2006/relationships"><Relationship Id="rId18" Type="http://schemas.openxmlformats.org/officeDocument/2006/relationships/image" Target="../media/image352.png"/><Relationship Id="rId26" Type="http://schemas.openxmlformats.org/officeDocument/2006/relationships/image" Target="../media/image391.png"/><Relationship Id="rId39" Type="http://schemas.openxmlformats.org/officeDocument/2006/relationships/customXml" Target="../ink/ink125.xml"/><Relationship Id="rId21" Type="http://schemas.openxmlformats.org/officeDocument/2006/relationships/customXml" Target="../ink/ink116.xml"/><Relationship Id="rId34" Type="http://schemas.openxmlformats.org/officeDocument/2006/relationships/image" Target="../media/image430.png"/><Relationship Id="rId42" Type="http://schemas.openxmlformats.org/officeDocument/2006/relationships/image" Target="../media/image49.png"/><Relationship Id="rId47" Type="http://schemas.openxmlformats.org/officeDocument/2006/relationships/customXml" Target="../ink/ink129.xml"/><Relationship Id="rId50" Type="http://schemas.openxmlformats.org/officeDocument/2006/relationships/image" Target="../media/image54.png"/><Relationship Id="rId55" Type="http://schemas.openxmlformats.org/officeDocument/2006/relationships/customXml" Target="../ink/ink133.xml"/><Relationship Id="rId2" Type="http://schemas.openxmlformats.org/officeDocument/2006/relationships/notesSlide" Target="../notesSlides/notesSlide10.xml"/><Relationship Id="rId16" Type="http://schemas.openxmlformats.org/officeDocument/2006/relationships/image" Target="../media/image260.png"/><Relationship Id="rId29" Type="http://schemas.openxmlformats.org/officeDocument/2006/relationships/customXml" Target="../ink/ink120.xml"/><Relationship Id="rId11" Type="http://schemas.openxmlformats.org/officeDocument/2006/relationships/customXml" Target="../ink/ink112.xml"/><Relationship Id="rId24" Type="http://schemas.openxmlformats.org/officeDocument/2006/relationships/image" Target="../media/image380.png"/><Relationship Id="rId32" Type="http://schemas.openxmlformats.org/officeDocument/2006/relationships/image" Target="../media/image420.png"/><Relationship Id="rId37" Type="http://schemas.openxmlformats.org/officeDocument/2006/relationships/customXml" Target="../ink/ink124.xml"/><Relationship Id="rId40" Type="http://schemas.openxmlformats.org/officeDocument/2006/relationships/image" Target="../media/image46.png"/><Relationship Id="rId45" Type="http://schemas.openxmlformats.org/officeDocument/2006/relationships/customXml" Target="../ink/ink128.xml"/><Relationship Id="rId53" Type="http://schemas.openxmlformats.org/officeDocument/2006/relationships/customXml" Target="../ink/ink132.xml"/><Relationship Id="rId58" Type="http://schemas.openxmlformats.org/officeDocument/2006/relationships/image" Target="../media/image62.png"/><Relationship Id="rId10" Type="http://schemas.openxmlformats.org/officeDocument/2006/relationships/image" Target="../media/image230.png"/><Relationship Id="rId19" Type="http://schemas.openxmlformats.org/officeDocument/2006/relationships/customXml" Target="../ink/ink115.xml"/><Relationship Id="rId31" Type="http://schemas.openxmlformats.org/officeDocument/2006/relationships/customXml" Target="../ink/ink121.xml"/><Relationship Id="rId44" Type="http://schemas.openxmlformats.org/officeDocument/2006/relationships/image" Target="../media/image50.png"/><Relationship Id="rId52" Type="http://schemas.openxmlformats.org/officeDocument/2006/relationships/image" Target="../media/image56.png"/><Relationship Id="rId60" Type="http://schemas.openxmlformats.org/officeDocument/2006/relationships/image" Target="../media/image2.png"/><Relationship Id="rId4" Type="http://schemas.openxmlformats.org/officeDocument/2006/relationships/customXml" Target="../ink/ink111.xml"/><Relationship Id="rId14" Type="http://schemas.openxmlformats.org/officeDocument/2006/relationships/image" Target="../media/image252.png"/><Relationship Id="rId22" Type="http://schemas.openxmlformats.org/officeDocument/2006/relationships/image" Target="../media/image371.png"/><Relationship Id="rId27" Type="http://schemas.openxmlformats.org/officeDocument/2006/relationships/customXml" Target="../ink/ink119.xml"/><Relationship Id="rId30" Type="http://schemas.openxmlformats.org/officeDocument/2006/relationships/image" Target="../media/image410.png"/><Relationship Id="rId35" Type="http://schemas.openxmlformats.org/officeDocument/2006/relationships/customXml" Target="../ink/ink123.xml"/><Relationship Id="rId43" Type="http://schemas.openxmlformats.org/officeDocument/2006/relationships/customXml" Target="../ink/ink127.xml"/><Relationship Id="rId48" Type="http://schemas.openxmlformats.org/officeDocument/2006/relationships/image" Target="../media/image52.png"/><Relationship Id="rId56" Type="http://schemas.openxmlformats.org/officeDocument/2006/relationships/image" Target="../media/image61.png"/><Relationship Id="rId51" Type="http://schemas.openxmlformats.org/officeDocument/2006/relationships/customXml" Target="../ink/ink131.xml"/><Relationship Id="rId3" Type="http://schemas.openxmlformats.org/officeDocument/2006/relationships/image" Target="../media/image41.png"/><Relationship Id="rId17" Type="http://schemas.openxmlformats.org/officeDocument/2006/relationships/customXml" Target="../ink/ink114.xml"/><Relationship Id="rId25" Type="http://schemas.openxmlformats.org/officeDocument/2006/relationships/customXml" Target="../ink/ink118.xml"/><Relationship Id="rId33" Type="http://schemas.openxmlformats.org/officeDocument/2006/relationships/customXml" Target="../ink/ink122.xml"/><Relationship Id="rId38" Type="http://schemas.openxmlformats.org/officeDocument/2006/relationships/image" Target="../media/image45.png"/><Relationship Id="rId46" Type="http://schemas.openxmlformats.org/officeDocument/2006/relationships/image" Target="../media/image51.png"/><Relationship Id="rId59" Type="http://schemas.openxmlformats.org/officeDocument/2006/relationships/image" Target="../media/image1.emf"/><Relationship Id="rId20" Type="http://schemas.openxmlformats.org/officeDocument/2006/relationships/image" Target="../media/image361.png"/><Relationship Id="rId41" Type="http://schemas.openxmlformats.org/officeDocument/2006/relationships/customXml" Target="../ink/ink126.xml"/><Relationship Id="rId54" Type="http://schemas.openxmlformats.org/officeDocument/2006/relationships/image" Target="../media/image57.png"/><Relationship Id="rId1" Type="http://schemas.openxmlformats.org/officeDocument/2006/relationships/slideLayout" Target="../slideLayouts/slideLayout1.xml"/><Relationship Id="rId15" Type="http://schemas.openxmlformats.org/officeDocument/2006/relationships/customXml" Target="../ink/ink113.xml"/><Relationship Id="rId23" Type="http://schemas.openxmlformats.org/officeDocument/2006/relationships/customXml" Target="../ink/ink117.xml"/><Relationship Id="rId28" Type="http://schemas.openxmlformats.org/officeDocument/2006/relationships/image" Target="../media/image401.png"/><Relationship Id="rId36" Type="http://schemas.openxmlformats.org/officeDocument/2006/relationships/image" Target="../media/image440.png"/><Relationship Id="rId49" Type="http://schemas.openxmlformats.org/officeDocument/2006/relationships/customXml" Target="../ink/ink130.xml"/><Relationship Id="rId57" Type="http://schemas.openxmlformats.org/officeDocument/2006/relationships/customXml" Target="../ink/ink134.xml"/></Relationships>
</file>

<file path=ppt/slides/_rels/slide12.xml.rels><?xml version="1.0" encoding="UTF-8" standalone="yes"?>
<Relationships xmlns="http://schemas.openxmlformats.org/package/2006/relationships"><Relationship Id="rId13" Type="http://schemas.openxmlformats.org/officeDocument/2006/relationships/image" Target="../media/image360.png"/><Relationship Id="rId18" Type="http://schemas.openxmlformats.org/officeDocument/2006/relationships/image" Target="../media/image390.png"/><Relationship Id="rId3" Type="http://schemas.openxmlformats.org/officeDocument/2006/relationships/customXml" Target="../ink/ink135.xml"/><Relationship Id="rId21" Type="http://schemas.openxmlformats.org/officeDocument/2006/relationships/image" Target="../media/image2.png"/><Relationship Id="rId12" Type="http://schemas.openxmlformats.org/officeDocument/2006/relationships/customXml" Target="../ink/ink137.xml"/><Relationship Id="rId17" Type="http://schemas.openxmlformats.org/officeDocument/2006/relationships/customXml" Target="../ink/ink139.xml"/><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image" Target="../media/image1.emf"/><Relationship Id="rId1" Type="http://schemas.openxmlformats.org/officeDocument/2006/relationships/slideLayout" Target="../slideLayouts/slideLayout1.xml"/><Relationship Id="rId11" Type="http://schemas.openxmlformats.org/officeDocument/2006/relationships/image" Target="../media/image350.png"/><Relationship Id="rId15" Type="http://schemas.openxmlformats.org/officeDocument/2006/relationships/image" Target="../media/image370.png"/><Relationship Id="rId10" Type="http://schemas.openxmlformats.org/officeDocument/2006/relationships/customXml" Target="../ink/ink136.xml"/><Relationship Id="rId19" Type="http://schemas.openxmlformats.org/officeDocument/2006/relationships/customXml" Target="../ink/ink140.xml"/><Relationship Id="rId9" Type="http://schemas.openxmlformats.org/officeDocument/2006/relationships/image" Target="../media/image340.png"/><Relationship Id="rId14" Type="http://schemas.openxmlformats.org/officeDocument/2006/relationships/customXml" Target="../ink/ink138.xml"/></Relationships>
</file>

<file path=ppt/slides/_rels/slide13.xml.rels><?xml version="1.0" encoding="UTF-8" standalone="yes"?>
<Relationships xmlns="http://schemas.openxmlformats.org/package/2006/relationships"><Relationship Id="rId8" Type="http://schemas.openxmlformats.org/officeDocument/2006/relationships/customXml" Target="../ink/ink142.xml"/><Relationship Id="rId13" Type="http://schemas.openxmlformats.org/officeDocument/2006/relationships/image" Target="../media/image65.png"/><Relationship Id="rId3" Type="http://schemas.openxmlformats.org/officeDocument/2006/relationships/image" Target="../media/image1.emf"/><Relationship Id="rId7" Type="http://schemas.openxmlformats.org/officeDocument/2006/relationships/image" Target="../media/image44.png"/><Relationship Id="rId12" Type="http://schemas.openxmlformats.org/officeDocument/2006/relationships/customXml" Target="../ink/ink14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ustomXml" Target="../ink/ink141.xml"/><Relationship Id="rId11" Type="http://schemas.openxmlformats.org/officeDocument/2006/relationships/image" Target="../media/image64.png"/><Relationship Id="rId5" Type="http://schemas.openxmlformats.org/officeDocument/2006/relationships/image" Target="../media/image43.png"/><Relationship Id="rId10" Type="http://schemas.openxmlformats.org/officeDocument/2006/relationships/customXml" Target="../ink/ink143.xml"/><Relationship Id="rId4" Type="http://schemas.openxmlformats.org/officeDocument/2006/relationships/image" Target="../media/image2.png"/><Relationship Id="rId9" Type="http://schemas.openxmlformats.org/officeDocument/2006/relationships/image" Target="../media/image63.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customXml" Target="../ink/ink146.xml"/><Relationship Id="rId13" Type="http://schemas.openxmlformats.org/officeDocument/2006/relationships/image" Target="../media/image65.png"/><Relationship Id="rId3" Type="http://schemas.openxmlformats.org/officeDocument/2006/relationships/image" Target="../media/image1.emf"/><Relationship Id="rId7" Type="http://schemas.openxmlformats.org/officeDocument/2006/relationships/image" Target="../media/image44.png"/><Relationship Id="rId12" Type="http://schemas.openxmlformats.org/officeDocument/2006/relationships/customXml" Target="../ink/ink148.xml"/><Relationship Id="rId2" Type="http://schemas.openxmlformats.org/officeDocument/2006/relationships/notesSlide" Target="../notesSlides/notesSlide13.xml"/><Relationship Id="rId1" Type="http://schemas.openxmlformats.org/officeDocument/2006/relationships/slideLayout" Target="../slideLayouts/slideLayout1.xml"/><Relationship Id="rId11" Type="http://schemas.openxmlformats.org/officeDocument/2006/relationships/image" Target="../media/image64.png"/><Relationship Id="rId5" Type="http://schemas.openxmlformats.org/officeDocument/2006/relationships/customXml" Target="../ink/ink145.xml"/><Relationship Id="rId15" Type="http://schemas.openxmlformats.org/officeDocument/2006/relationships/image" Target="../media/image43.png"/><Relationship Id="rId10" Type="http://schemas.openxmlformats.org/officeDocument/2006/relationships/customXml" Target="../ink/ink147.xml"/><Relationship Id="rId4" Type="http://schemas.openxmlformats.org/officeDocument/2006/relationships/image" Target="../media/image2.png"/><Relationship Id="rId9" Type="http://schemas.openxmlformats.org/officeDocument/2006/relationships/image" Target="../media/image63.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hyperlink" Target="https://f1000research.com/articles/6-569"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f1000research.com/articles/6-569" TargetMode="External"/><Relationship Id="rId7" Type="http://schemas.openxmlformats.org/officeDocument/2006/relationships/customXml" Target="../ink/ink149.xml"/><Relationship Id="rId12"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customXml" Target="../ink/ink151.xml"/><Relationship Id="rId5" Type="http://schemas.openxmlformats.org/officeDocument/2006/relationships/image" Target="../media/image1.emf"/><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customXml" Target="../ink/ink150.xml"/></Relationships>
</file>

<file path=ppt/slides/_rels/slide17.xml.rels><?xml version="1.0" encoding="UTF-8" standalone="yes"?>
<Relationships xmlns="http://schemas.openxmlformats.org/package/2006/relationships"><Relationship Id="rId3" Type="http://schemas.openxmlformats.org/officeDocument/2006/relationships/hyperlink" Target="https://f1000research.com/articles/6-569"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hyperlink" Target="https://f1000research.com/articles/6-569"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hyperlink" Target="https://f1000research.com/articles/6-569"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customXml" Target="../ink/ink2.xml"/><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emf"/><Relationship Id="rId5" Type="http://schemas.openxmlformats.org/officeDocument/2006/relationships/customXml" Target="../ink/ink1.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3.xml"/></Relationships>
</file>

<file path=ppt/slides/_rels/slide20.xml.rels><?xml version="1.0" encoding="UTF-8" standalone="yes"?>
<Relationships xmlns="http://schemas.openxmlformats.org/package/2006/relationships"><Relationship Id="rId21" Type="http://schemas.openxmlformats.org/officeDocument/2006/relationships/customXml" Target="../ink/ink157.xml"/><Relationship Id="rId42" Type="http://schemas.openxmlformats.org/officeDocument/2006/relationships/customXml" Target="../ink/ink168.xml"/><Relationship Id="rId47" Type="http://schemas.openxmlformats.org/officeDocument/2006/relationships/customXml" Target="../ink/ink173.xml"/><Relationship Id="rId63" Type="http://schemas.openxmlformats.org/officeDocument/2006/relationships/customXml" Target="../ink/ink183.xml"/><Relationship Id="rId68" Type="http://schemas.openxmlformats.org/officeDocument/2006/relationships/customXml" Target="../ink/ink187.xml"/><Relationship Id="rId84" Type="http://schemas.openxmlformats.org/officeDocument/2006/relationships/image" Target="../media/image7811.png"/><Relationship Id="rId89" Type="http://schemas.openxmlformats.org/officeDocument/2006/relationships/customXml" Target="../ink/ink204.xml"/><Relationship Id="rId16" Type="http://schemas.openxmlformats.org/officeDocument/2006/relationships/customXml" Target="../ink/ink155.xml"/><Relationship Id="rId32" Type="http://schemas.openxmlformats.org/officeDocument/2006/relationships/image" Target="../media/image1310.png"/><Relationship Id="rId37" Type="http://schemas.openxmlformats.org/officeDocument/2006/relationships/customXml" Target="../ink/ink164.xml"/><Relationship Id="rId53" Type="http://schemas.openxmlformats.org/officeDocument/2006/relationships/customXml" Target="../ink/ink178.xml"/><Relationship Id="rId58" Type="http://schemas.openxmlformats.org/officeDocument/2006/relationships/image" Target="../media/image701.png"/><Relationship Id="rId74" Type="http://schemas.openxmlformats.org/officeDocument/2006/relationships/customXml" Target="../ink/ink193.xml"/><Relationship Id="rId79" Type="http://schemas.openxmlformats.org/officeDocument/2006/relationships/customXml" Target="../ink/ink198.xml"/><Relationship Id="rId5" Type="http://schemas.openxmlformats.org/officeDocument/2006/relationships/customXml" Target="../ink/ink152.xml"/><Relationship Id="rId90" Type="http://schemas.openxmlformats.org/officeDocument/2006/relationships/image" Target="../media/image86.png"/><Relationship Id="rId95" Type="http://schemas.openxmlformats.org/officeDocument/2006/relationships/customXml" Target="../ink/ink207.xml"/><Relationship Id="rId14" Type="http://schemas.openxmlformats.org/officeDocument/2006/relationships/customXml" Target="../ink/ink153.xml"/><Relationship Id="rId22" Type="http://schemas.openxmlformats.org/officeDocument/2006/relationships/image" Target="../media/image160.png"/><Relationship Id="rId30" Type="http://schemas.openxmlformats.org/officeDocument/2006/relationships/image" Target="../media/image1300.png"/><Relationship Id="rId35" Type="http://schemas.openxmlformats.org/officeDocument/2006/relationships/customXml" Target="../ink/ink163.xml"/><Relationship Id="rId43" Type="http://schemas.openxmlformats.org/officeDocument/2006/relationships/customXml" Target="../ink/ink169.xml"/><Relationship Id="rId48" Type="http://schemas.openxmlformats.org/officeDocument/2006/relationships/customXml" Target="../ink/ink174.xml"/><Relationship Id="rId56" Type="http://schemas.openxmlformats.org/officeDocument/2006/relationships/image" Target="../media/image660.png"/><Relationship Id="rId64" Type="http://schemas.openxmlformats.org/officeDocument/2006/relationships/image" Target="../media/image7611.png"/><Relationship Id="rId69" Type="http://schemas.openxmlformats.org/officeDocument/2006/relationships/customXml" Target="../ink/ink188.xml"/><Relationship Id="rId77" Type="http://schemas.openxmlformats.org/officeDocument/2006/relationships/customXml" Target="../ink/ink196.xml"/><Relationship Id="rId51" Type="http://schemas.openxmlformats.org/officeDocument/2006/relationships/customXml" Target="../ink/ink177.xml"/><Relationship Id="rId72" Type="http://schemas.openxmlformats.org/officeDocument/2006/relationships/customXml" Target="../ink/ink191.xml"/><Relationship Id="rId80" Type="http://schemas.openxmlformats.org/officeDocument/2006/relationships/customXml" Target="../ink/ink199.xml"/><Relationship Id="rId85" Type="http://schemas.openxmlformats.org/officeDocument/2006/relationships/customXml" Target="../ink/ink202.xml"/><Relationship Id="rId93" Type="http://schemas.openxmlformats.org/officeDocument/2006/relationships/customXml" Target="../ink/ink206.xml"/><Relationship Id="rId98" Type="http://schemas.openxmlformats.org/officeDocument/2006/relationships/image" Target="../media/image190.png"/><Relationship Id="rId3" Type="http://schemas.openxmlformats.org/officeDocument/2006/relationships/hyperlink" Target="https://f1000research.com/articles/6-569" TargetMode="External"/><Relationship Id="rId17" Type="http://schemas.openxmlformats.org/officeDocument/2006/relationships/customXml" Target="../ink/ink156.xml"/><Relationship Id="rId25" Type="http://schemas.openxmlformats.org/officeDocument/2006/relationships/customXml" Target="../ink/ink159.xml"/><Relationship Id="rId33" Type="http://schemas.openxmlformats.org/officeDocument/2006/relationships/customXml" Target="../ink/ink162.xml"/><Relationship Id="rId38" Type="http://schemas.openxmlformats.org/officeDocument/2006/relationships/image" Target="../media/image134.png"/><Relationship Id="rId46" Type="http://schemas.openxmlformats.org/officeDocument/2006/relationships/customXml" Target="../ink/ink172.xml"/><Relationship Id="rId59" Type="http://schemas.openxmlformats.org/officeDocument/2006/relationships/customXml" Target="../ink/ink181.xml"/><Relationship Id="rId67" Type="http://schemas.openxmlformats.org/officeDocument/2006/relationships/customXml" Target="../ink/ink186.xml"/><Relationship Id="rId20" Type="http://schemas.openxmlformats.org/officeDocument/2006/relationships/image" Target="../media/image2.png"/><Relationship Id="rId41" Type="http://schemas.openxmlformats.org/officeDocument/2006/relationships/customXml" Target="../ink/ink167.xml"/><Relationship Id="rId54" Type="http://schemas.openxmlformats.org/officeDocument/2006/relationships/image" Target="../media/image431.png"/><Relationship Id="rId62" Type="http://schemas.openxmlformats.org/officeDocument/2006/relationships/image" Target="../media/image721.png"/><Relationship Id="rId70" Type="http://schemas.openxmlformats.org/officeDocument/2006/relationships/customXml" Target="../ink/ink189.xml"/><Relationship Id="rId75" Type="http://schemas.openxmlformats.org/officeDocument/2006/relationships/customXml" Target="../ink/ink194.xml"/><Relationship Id="rId83" Type="http://schemas.openxmlformats.org/officeDocument/2006/relationships/customXml" Target="../ink/ink201.xml"/><Relationship Id="rId88" Type="http://schemas.openxmlformats.org/officeDocument/2006/relationships/image" Target="../media/image851.png"/><Relationship Id="rId91" Type="http://schemas.openxmlformats.org/officeDocument/2006/relationships/customXml" Target="../ink/ink205.xml"/><Relationship Id="rId96" Type="http://schemas.openxmlformats.org/officeDocument/2006/relationships/image" Target="../media/image180.png"/><Relationship Id="rId1" Type="http://schemas.openxmlformats.org/officeDocument/2006/relationships/slideLayout" Target="../slideLayouts/slideLayout1.xml"/><Relationship Id="rId15" Type="http://schemas.openxmlformats.org/officeDocument/2006/relationships/customXml" Target="../ink/ink154.xml"/><Relationship Id="rId23" Type="http://schemas.openxmlformats.org/officeDocument/2006/relationships/customXml" Target="../ink/ink158.xml"/><Relationship Id="rId28" Type="http://schemas.openxmlformats.org/officeDocument/2006/relationships/image" Target="../media/image1290.png"/><Relationship Id="rId36" Type="http://schemas.openxmlformats.org/officeDocument/2006/relationships/image" Target="../media/image133.png"/><Relationship Id="rId49" Type="http://schemas.openxmlformats.org/officeDocument/2006/relationships/customXml" Target="../ink/ink175.xml"/><Relationship Id="rId57" Type="http://schemas.openxmlformats.org/officeDocument/2006/relationships/customXml" Target="../ink/ink180.xml"/><Relationship Id="rId31" Type="http://schemas.openxmlformats.org/officeDocument/2006/relationships/customXml" Target="../ink/ink161.xml"/><Relationship Id="rId44" Type="http://schemas.openxmlformats.org/officeDocument/2006/relationships/customXml" Target="../ink/ink170.xml"/><Relationship Id="rId52" Type="http://schemas.openxmlformats.org/officeDocument/2006/relationships/image" Target="../media/image372.png"/><Relationship Id="rId60" Type="http://schemas.openxmlformats.org/officeDocument/2006/relationships/image" Target="../media/image711.png"/><Relationship Id="rId65" Type="http://schemas.openxmlformats.org/officeDocument/2006/relationships/customXml" Target="../ink/ink184.xml"/><Relationship Id="rId73" Type="http://schemas.openxmlformats.org/officeDocument/2006/relationships/customXml" Target="../ink/ink192.xml"/><Relationship Id="rId78" Type="http://schemas.openxmlformats.org/officeDocument/2006/relationships/customXml" Target="../ink/ink197.xml"/><Relationship Id="rId81" Type="http://schemas.openxmlformats.org/officeDocument/2006/relationships/customXml" Target="../ink/ink200.xml"/><Relationship Id="rId86" Type="http://schemas.openxmlformats.org/officeDocument/2006/relationships/image" Target="../media/image841.png"/><Relationship Id="rId94" Type="http://schemas.openxmlformats.org/officeDocument/2006/relationships/image" Target="../media/image88.png"/><Relationship Id="rId4" Type="http://schemas.openxmlformats.org/officeDocument/2006/relationships/image" Target="../media/image66.png"/><Relationship Id="rId13" Type="http://schemas.openxmlformats.org/officeDocument/2006/relationships/image" Target="../media/image392.png"/><Relationship Id="rId18" Type="http://schemas.openxmlformats.org/officeDocument/2006/relationships/image" Target="../media/image150.png"/><Relationship Id="rId39" Type="http://schemas.openxmlformats.org/officeDocument/2006/relationships/customXml" Target="../ink/ink165.xml"/><Relationship Id="rId34" Type="http://schemas.openxmlformats.org/officeDocument/2006/relationships/image" Target="../media/image1320.png"/><Relationship Id="rId50" Type="http://schemas.openxmlformats.org/officeDocument/2006/relationships/customXml" Target="../ink/ink176.xml"/><Relationship Id="rId55" Type="http://schemas.openxmlformats.org/officeDocument/2006/relationships/customXml" Target="../ink/ink179.xml"/><Relationship Id="rId76" Type="http://schemas.openxmlformats.org/officeDocument/2006/relationships/customXml" Target="../ink/ink195.xml"/><Relationship Id="rId97" Type="http://schemas.openxmlformats.org/officeDocument/2006/relationships/customXml" Target="../ink/ink208.xml"/><Relationship Id="rId71" Type="http://schemas.openxmlformats.org/officeDocument/2006/relationships/customXml" Target="../ink/ink190.xml"/><Relationship Id="rId92" Type="http://schemas.openxmlformats.org/officeDocument/2006/relationships/image" Target="../media/image87.png"/><Relationship Id="rId2" Type="http://schemas.openxmlformats.org/officeDocument/2006/relationships/notesSlide" Target="../notesSlides/notesSlide19.xml"/><Relationship Id="rId29" Type="http://schemas.openxmlformats.org/officeDocument/2006/relationships/customXml" Target="../ink/ink160.xml"/><Relationship Id="rId24" Type="http://schemas.openxmlformats.org/officeDocument/2006/relationships/image" Target="../media/image170.png"/><Relationship Id="rId40" Type="http://schemas.openxmlformats.org/officeDocument/2006/relationships/customXml" Target="../ink/ink166.xml"/><Relationship Id="rId45" Type="http://schemas.openxmlformats.org/officeDocument/2006/relationships/customXml" Target="../ink/ink171.xml"/><Relationship Id="rId66" Type="http://schemas.openxmlformats.org/officeDocument/2006/relationships/customXml" Target="../ink/ink185.xml"/><Relationship Id="rId87" Type="http://schemas.openxmlformats.org/officeDocument/2006/relationships/customXml" Target="../ink/ink203.xml"/><Relationship Id="rId61" Type="http://schemas.openxmlformats.org/officeDocument/2006/relationships/customXml" Target="../ink/ink182.xml"/><Relationship Id="rId82" Type="http://schemas.openxmlformats.org/officeDocument/2006/relationships/image" Target="../media/image7711.png"/><Relationship Id="rId19" Type="http://schemas.openxmlformats.org/officeDocument/2006/relationships/image" Target="../media/image1.emf"/></Relationships>
</file>

<file path=ppt/slides/_rels/slide21.xml.rels><?xml version="1.0" encoding="UTF-8" standalone="yes"?>
<Relationships xmlns="http://schemas.openxmlformats.org/package/2006/relationships"><Relationship Id="rId8" Type="http://schemas.openxmlformats.org/officeDocument/2006/relationships/hyperlink" Target="https://scholar.google.com/citations?view_op=view_citation&amp;hl=en&amp;user=WL8C6koAAAAJ&amp;citation_for_view=WL8C6koAAAAJ:4TOpqqG69KYC" TargetMode="External"/><Relationship Id="rId3" Type="http://schemas.openxmlformats.org/officeDocument/2006/relationships/customXml" Target="../ink/ink209.xml"/><Relationship Id="rId7" Type="http://schemas.openxmlformats.org/officeDocument/2006/relationships/image" Target="../media/image910.png"/><Relationship Id="rId2" Type="http://schemas.openxmlformats.org/officeDocument/2006/relationships/notesSlide" Target="../notesSlides/notesSlide20.xml"/><Relationship Id="rId1" Type="http://schemas.openxmlformats.org/officeDocument/2006/relationships/slideLayout" Target="../slideLayouts/slideLayout1.xml"/><Relationship Id="rId10" Type="http://schemas.openxmlformats.org/officeDocument/2006/relationships/image" Target="../media/image2.png"/><Relationship Id="rId9"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hyperlink" Target="https://www.census.gov/" TargetMode="External"/></Relationships>
</file>

<file path=ppt/slides/_rels/slide24.xml.rels><?xml version="1.0" encoding="UTF-8" standalone="yes"?>
<Relationships xmlns="http://schemas.openxmlformats.org/package/2006/relationships"><Relationship Id="rId3" Type="http://schemas.openxmlformats.org/officeDocument/2006/relationships/customXml" Target="../ink/ink210.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240.png"/></Relationships>
</file>

<file path=ppt/slides/_rels/slide25.xml.rels><?xml version="1.0" encoding="UTF-8" standalone="yes"?>
<Relationships xmlns="http://schemas.openxmlformats.org/package/2006/relationships"><Relationship Id="rId3" Type="http://schemas.openxmlformats.org/officeDocument/2006/relationships/customXml" Target="../ink/ink21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240.png"/></Relationships>
</file>

<file path=ppt/slides/_rels/slide26.xml.rels><?xml version="1.0" encoding="UTF-8" standalone="yes"?>
<Relationships xmlns="http://schemas.openxmlformats.org/package/2006/relationships"><Relationship Id="rId3" Type="http://schemas.openxmlformats.org/officeDocument/2006/relationships/customXml" Target="../ink/ink212.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240.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emf"/><Relationship Id="rId7" Type="http://schemas.openxmlformats.org/officeDocument/2006/relationships/customXml" Target="../ink/ink5.xml"/><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customXml" Target="../ink/ink6.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customXml" Target="../ink/ink217.xml"/><Relationship Id="rId3" Type="http://schemas.openxmlformats.org/officeDocument/2006/relationships/image" Target="../media/image1.emf"/><Relationship Id="rId7" Type="http://schemas.openxmlformats.org/officeDocument/2006/relationships/customXml" Target="../ink/ink214.xml"/><Relationship Id="rId12" Type="http://schemas.openxmlformats.org/officeDocument/2006/relationships/image" Target="../media/image720.png"/><Relationship Id="rId2" Type="http://schemas.openxmlformats.org/officeDocument/2006/relationships/notesSlide" Target="../notesSlides/notesSlide30.xml"/><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661.png"/><Relationship Id="rId11" Type="http://schemas.openxmlformats.org/officeDocument/2006/relationships/customXml" Target="../ink/ink216.xml"/><Relationship Id="rId5" Type="http://schemas.openxmlformats.org/officeDocument/2006/relationships/customXml" Target="../ink/ink213.xml"/><Relationship Id="rId15" Type="http://schemas.openxmlformats.org/officeDocument/2006/relationships/customXml" Target="../ink/ink218.xml"/><Relationship Id="rId10" Type="http://schemas.openxmlformats.org/officeDocument/2006/relationships/image" Target="../media/image710.png"/><Relationship Id="rId4" Type="http://schemas.openxmlformats.org/officeDocument/2006/relationships/image" Target="../media/image2.png"/><Relationship Id="rId9" Type="http://schemas.openxmlformats.org/officeDocument/2006/relationships/customXml" Target="../ink/ink215.xml"/><Relationship Id="rId1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customXml" Target="../ink/ink223.xml"/><Relationship Id="rId3" Type="http://schemas.openxmlformats.org/officeDocument/2006/relationships/image" Target="../media/image1.emf"/><Relationship Id="rId7" Type="http://schemas.openxmlformats.org/officeDocument/2006/relationships/customXml" Target="../ink/ink220.xml"/><Relationship Id="rId12" Type="http://schemas.openxmlformats.org/officeDocument/2006/relationships/image" Target="../media/image720.png"/><Relationship Id="rId2" Type="http://schemas.openxmlformats.org/officeDocument/2006/relationships/notesSlide" Target="../notesSlides/notesSlide31.xml"/><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661.png"/><Relationship Id="rId11" Type="http://schemas.openxmlformats.org/officeDocument/2006/relationships/customXml" Target="../ink/ink222.xml"/><Relationship Id="rId5" Type="http://schemas.openxmlformats.org/officeDocument/2006/relationships/customXml" Target="../ink/ink219.xml"/><Relationship Id="rId15" Type="http://schemas.openxmlformats.org/officeDocument/2006/relationships/customXml" Target="../ink/ink224.xml"/><Relationship Id="rId10" Type="http://schemas.openxmlformats.org/officeDocument/2006/relationships/image" Target="../media/image710.png"/><Relationship Id="rId4" Type="http://schemas.openxmlformats.org/officeDocument/2006/relationships/image" Target="../media/image2.png"/><Relationship Id="rId9" Type="http://schemas.openxmlformats.org/officeDocument/2006/relationships/customXml" Target="../ink/ink221.xml"/><Relationship Id="rId1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customXml" Target="../ink/ink225.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240.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7.gif"/><Relationship Id="rId5" Type="http://schemas.openxmlformats.org/officeDocument/2006/relationships/image" Target="../media/image7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emf"/><Relationship Id="rId7" Type="http://schemas.openxmlformats.org/officeDocument/2006/relationships/customXml" Target="../ink/ink227.xml"/><Relationship Id="rId12"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53.png"/><Relationship Id="rId11" Type="http://schemas.openxmlformats.org/officeDocument/2006/relationships/customXml" Target="../ink/ink229.xml"/><Relationship Id="rId5" Type="http://schemas.openxmlformats.org/officeDocument/2006/relationships/customXml" Target="../ink/ink226.xml"/><Relationship Id="rId10" Type="http://schemas.openxmlformats.org/officeDocument/2006/relationships/image" Target="../media/image155.png"/><Relationship Id="rId4" Type="http://schemas.openxmlformats.org/officeDocument/2006/relationships/image" Target="../media/image2.png"/><Relationship Id="rId9" Type="http://schemas.openxmlformats.org/officeDocument/2006/relationships/customXml" Target="../ink/ink22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customXml" Target="../ink/ink231.xml"/><Relationship Id="rId13" Type="http://schemas.openxmlformats.org/officeDocument/2006/relationships/image" Target="../media/image351.png"/><Relationship Id="rId18" Type="http://schemas.openxmlformats.org/officeDocument/2006/relationships/customXml" Target="../ink/ink236.xml"/><Relationship Id="rId3" Type="http://schemas.openxmlformats.org/officeDocument/2006/relationships/image" Target="../media/image1.emf"/><Relationship Id="rId7" Type="http://schemas.openxmlformats.org/officeDocument/2006/relationships/image" Target="../media/image320.png"/><Relationship Id="rId12" Type="http://schemas.openxmlformats.org/officeDocument/2006/relationships/customXml" Target="../ink/ink233.xml"/><Relationship Id="rId17" Type="http://schemas.openxmlformats.org/officeDocument/2006/relationships/image" Target="../media/image373.png"/><Relationship Id="rId2" Type="http://schemas.openxmlformats.org/officeDocument/2006/relationships/notesSlide" Target="../notesSlides/notesSlide40.xml"/><Relationship Id="rId16" Type="http://schemas.openxmlformats.org/officeDocument/2006/relationships/customXml" Target="../ink/ink235.xml"/><Relationship Id="rId1" Type="http://schemas.openxmlformats.org/officeDocument/2006/relationships/slideLayout" Target="../slideLayouts/slideLayout1.xml"/><Relationship Id="rId6" Type="http://schemas.openxmlformats.org/officeDocument/2006/relationships/customXml" Target="../ink/ink230.xml"/><Relationship Id="rId11" Type="http://schemas.openxmlformats.org/officeDocument/2006/relationships/image" Target="../media/image341.png"/><Relationship Id="rId5" Type="http://schemas.openxmlformats.org/officeDocument/2006/relationships/image" Target="../media/image80.png"/><Relationship Id="rId15" Type="http://schemas.openxmlformats.org/officeDocument/2006/relationships/image" Target="../media/image362.png"/><Relationship Id="rId10" Type="http://schemas.openxmlformats.org/officeDocument/2006/relationships/customXml" Target="../ink/ink232.xml"/><Relationship Id="rId19" Type="http://schemas.openxmlformats.org/officeDocument/2006/relationships/image" Target="../media/image381.png"/><Relationship Id="rId4" Type="http://schemas.openxmlformats.org/officeDocument/2006/relationships/image" Target="../media/image2.png"/><Relationship Id="rId9" Type="http://schemas.openxmlformats.org/officeDocument/2006/relationships/image" Target="../media/image330.png"/><Relationship Id="rId14" Type="http://schemas.openxmlformats.org/officeDocument/2006/relationships/customXml" Target="../ink/ink234.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2.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hyperlink" Target="https://f1000research.com/articles/6-56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hyperlink" Target="https://f1000research.com/articles/6-56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8" Type="http://schemas.openxmlformats.org/officeDocument/2006/relationships/image" Target="../media/image1390.png"/><Relationship Id="rId3" Type="http://schemas.openxmlformats.org/officeDocument/2006/relationships/image" Target="../media/image1.emf"/><Relationship Id="rId7" Type="http://schemas.openxmlformats.org/officeDocument/2006/relationships/customXml" Target="../ink/ink237.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1400.png"/><Relationship Id="rId4" Type="http://schemas.openxmlformats.org/officeDocument/2006/relationships/image" Target="../media/image2.png"/><Relationship Id="rId9" Type="http://schemas.openxmlformats.org/officeDocument/2006/relationships/customXml" Target="../ink/ink238.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13" Type="http://schemas.openxmlformats.org/officeDocument/2006/relationships/image" Target="../media/image262.png"/><Relationship Id="rId26" Type="http://schemas.openxmlformats.org/officeDocument/2006/relationships/customXml" Target="../ink/ink246.xml"/><Relationship Id="rId21" Type="http://schemas.openxmlformats.org/officeDocument/2006/relationships/image" Target="../media/image530.png"/><Relationship Id="rId42" Type="http://schemas.openxmlformats.org/officeDocument/2006/relationships/image" Target="../media/image7610.png"/><Relationship Id="rId47" Type="http://schemas.openxmlformats.org/officeDocument/2006/relationships/customXml" Target="../ink/ink252.xml"/><Relationship Id="rId50" Type="http://schemas.openxmlformats.org/officeDocument/2006/relationships/customXml" Target="../ink/ink255.xml"/><Relationship Id="rId55" Type="http://schemas.openxmlformats.org/officeDocument/2006/relationships/customXml" Target="../ink/ink260.xml"/><Relationship Id="rId63" Type="http://schemas.openxmlformats.org/officeDocument/2006/relationships/customXml" Target="../ink/ink266.xml"/><Relationship Id="rId68" Type="http://schemas.openxmlformats.org/officeDocument/2006/relationships/image" Target="../media/image590.png"/><Relationship Id="rId76" Type="http://schemas.openxmlformats.org/officeDocument/2006/relationships/image" Target="../media/image2.png"/><Relationship Id="rId71" Type="http://schemas.openxmlformats.org/officeDocument/2006/relationships/customXml" Target="../ink/ink269.xml"/><Relationship Id="rId2" Type="http://schemas.openxmlformats.org/officeDocument/2006/relationships/notesSlide" Target="../notesSlides/notesSlide51.xml"/><Relationship Id="rId16" Type="http://schemas.openxmlformats.org/officeDocument/2006/relationships/customXml" Target="../ink/ink243.xml"/><Relationship Id="rId11" Type="http://schemas.openxmlformats.org/officeDocument/2006/relationships/image" Target="../media/image480.png"/><Relationship Id="rId24" Type="http://schemas.openxmlformats.org/officeDocument/2006/relationships/customXml" Target="../ink/ink245.xml"/><Relationship Id="rId45" Type="http://schemas.openxmlformats.org/officeDocument/2006/relationships/customXml" Target="../ink/ink250.xml"/><Relationship Id="rId53" Type="http://schemas.openxmlformats.org/officeDocument/2006/relationships/customXml" Target="../ink/ink258.xml"/><Relationship Id="rId58" Type="http://schemas.openxmlformats.org/officeDocument/2006/relationships/customXml" Target="../ink/ink263.xml"/><Relationship Id="rId66" Type="http://schemas.openxmlformats.org/officeDocument/2006/relationships/image" Target="../media/image580.png"/><Relationship Id="rId74" Type="http://schemas.openxmlformats.org/officeDocument/2006/relationships/image" Target="../media/image310.png"/><Relationship Id="rId15" Type="http://schemas.openxmlformats.org/officeDocument/2006/relationships/image" Target="../media/image270.png"/><Relationship Id="rId23" Type="http://schemas.openxmlformats.org/officeDocument/2006/relationships/image" Target="../media/image1710.png"/><Relationship Id="rId28" Type="http://schemas.openxmlformats.org/officeDocument/2006/relationships/customXml" Target="../ink/ink247.xml"/><Relationship Id="rId49" Type="http://schemas.openxmlformats.org/officeDocument/2006/relationships/customXml" Target="../ink/ink254.xml"/><Relationship Id="rId57" Type="http://schemas.openxmlformats.org/officeDocument/2006/relationships/customXml" Target="../ink/ink262.xml"/><Relationship Id="rId61" Type="http://schemas.openxmlformats.org/officeDocument/2006/relationships/customXml" Target="../ink/ink265.xml"/><Relationship Id="rId10" Type="http://schemas.openxmlformats.org/officeDocument/2006/relationships/customXml" Target="../ink/ink240.xml"/><Relationship Id="rId44" Type="http://schemas.openxmlformats.org/officeDocument/2006/relationships/customXml" Target="../ink/ink249.xml"/><Relationship Id="rId52" Type="http://schemas.openxmlformats.org/officeDocument/2006/relationships/customXml" Target="../ink/ink257.xml"/><Relationship Id="rId60" Type="http://schemas.openxmlformats.org/officeDocument/2006/relationships/image" Target="../media/image7710.png"/><Relationship Id="rId73" Type="http://schemas.openxmlformats.org/officeDocument/2006/relationships/customXml" Target="../ink/ink270.xml"/><Relationship Id="rId9" Type="http://schemas.openxmlformats.org/officeDocument/2006/relationships/image" Target="../media/image470.png"/><Relationship Id="rId14" Type="http://schemas.openxmlformats.org/officeDocument/2006/relationships/customXml" Target="../ink/ink242.xml"/><Relationship Id="rId22" Type="http://schemas.openxmlformats.org/officeDocument/2006/relationships/customXml" Target="../ink/ink244.xml"/><Relationship Id="rId27" Type="http://schemas.openxmlformats.org/officeDocument/2006/relationships/image" Target="../media/image290.png"/><Relationship Id="rId43" Type="http://schemas.openxmlformats.org/officeDocument/2006/relationships/customXml" Target="../ink/ink248.xml"/><Relationship Id="rId48" Type="http://schemas.openxmlformats.org/officeDocument/2006/relationships/customXml" Target="../ink/ink253.xml"/><Relationship Id="rId56" Type="http://schemas.openxmlformats.org/officeDocument/2006/relationships/customXml" Target="../ink/ink261.xml"/><Relationship Id="rId69" Type="http://schemas.openxmlformats.org/officeDocument/2006/relationships/customXml" Target="../ink/ink268.xml"/><Relationship Id="rId51" Type="http://schemas.openxmlformats.org/officeDocument/2006/relationships/customXml" Target="../ink/ink256.xml"/><Relationship Id="rId72" Type="http://schemas.openxmlformats.org/officeDocument/2006/relationships/image" Target="../media/image300.png"/><Relationship Id="rId3" Type="http://schemas.openxmlformats.org/officeDocument/2006/relationships/customXml" Target="../ink/ink239.xml"/><Relationship Id="rId12" Type="http://schemas.openxmlformats.org/officeDocument/2006/relationships/customXml" Target="../ink/ink241.xml"/><Relationship Id="rId25" Type="http://schemas.openxmlformats.org/officeDocument/2006/relationships/image" Target="../media/image550.png"/><Relationship Id="rId46" Type="http://schemas.openxmlformats.org/officeDocument/2006/relationships/customXml" Target="../ink/ink251.xml"/><Relationship Id="rId59" Type="http://schemas.openxmlformats.org/officeDocument/2006/relationships/customXml" Target="../ink/ink264.xml"/><Relationship Id="rId67" Type="http://schemas.openxmlformats.org/officeDocument/2006/relationships/customXml" Target="../ink/ink267.xml"/><Relationship Id="rId54" Type="http://schemas.openxmlformats.org/officeDocument/2006/relationships/customXml" Target="../ink/ink259.xml"/><Relationship Id="rId62" Type="http://schemas.openxmlformats.org/officeDocument/2006/relationships/image" Target="../media/image7810.png"/><Relationship Id="rId70" Type="http://schemas.openxmlformats.org/officeDocument/2006/relationships/image" Target="../media/image604.png"/><Relationship Id="rId75" Type="http://schemas.openxmlformats.org/officeDocument/2006/relationships/image" Target="../media/image1.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customXml" Target="../ink/ink272.xml"/><Relationship Id="rId13" Type="http://schemas.openxmlformats.org/officeDocument/2006/relationships/image" Target="../media/image603.png"/><Relationship Id="rId3" Type="http://schemas.openxmlformats.org/officeDocument/2006/relationships/image" Target="../media/image2.png"/><Relationship Id="rId7" Type="http://schemas.openxmlformats.org/officeDocument/2006/relationships/image" Target="../media/image600.png"/><Relationship Id="rId12" Type="http://schemas.openxmlformats.org/officeDocument/2006/relationships/customXml" Target="../ink/ink274.xml"/><Relationship Id="rId2" Type="http://schemas.openxmlformats.org/officeDocument/2006/relationships/notesSlide" Target="../notesSlides/notesSlide53.xml"/><Relationship Id="rId1" Type="http://schemas.openxmlformats.org/officeDocument/2006/relationships/slideLayout" Target="../slideLayouts/slideLayout1.xml"/><Relationship Id="rId11" Type="http://schemas.openxmlformats.org/officeDocument/2006/relationships/image" Target="../media/image602.png"/><Relationship Id="rId5" Type="http://schemas.openxmlformats.org/officeDocument/2006/relationships/customXml" Target="../ink/ink271.xml"/><Relationship Id="rId10" Type="http://schemas.openxmlformats.org/officeDocument/2006/relationships/customXml" Target="../ink/ink273.xml"/><Relationship Id="rId4" Type="http://schemas.openxmlformats.org/officeDocument/2006/relationships/image" Target="../media/image43.png"/><Relationship Id="rId9" Type="http://schemas.openxmlformats.org/officeDocument/2006/relationships/image" Target="../media/image601.png"/></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hyperlink" Target="https://f1000research.com/articles/6-569"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https://www.biorxiv.org/content/biorxiv/early/2024/03/14/704080/T5/graphic-16.large.jpg?width=800&amp;height=600&amp;carousel=1"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scholar.google.com/citations?view_op=view_citation&amp;hl=en&amp;user=WL8C6koAAAAJ&amp;citation_for_view=WL8C6koAAAAJ:4TOpqqG69KYC" TargetMode="External"/><Relationship Id="rId3" Type="http://schemas.openxmlformats.org/officeDocument/2006/relationships/customXml" Target="../ink/ink275.xml"/><Relationship Id="rId7" Type="http://schemas.openxmlformats.org/officeDocument/2006/relationships/image" Target="../media/image9100.png"/><Relationship Id="rId2" Type="http://schemas.openxmlformats.org/officeDocument/2006/relationships/notesSlide" Target="../notesSlides/notesSlide63.xml"/><Relationship Id="rId1" Type="http://schemas.openxmlformats.org/officeDocument/2006/relationships/slideLayout" Target="../slideLayouts/slideLayout1.xml"/><Relationship Id="rId10" Type="http://schemas.openxmlformats.org/officeDocument/2006/relationships/image" Target="../media/image2.png"/><Relationship Id="rId9" Type="http://schemas.openxmlformats.org/officeDocument/2006/relationships/image" Target="../media/image1.emf"/></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1000research.com/articles/6-569"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3" Type="http://schemas.openxmlformats.org/officeDocument/2006/relationships/image" Target="../media/image26.png"/><Relationship Id="rId26" Type="http://schemas.openxmlformats.org/officeDocument/2006/relationships/customXml" Target="../ink/ink15.xml"/><Relationship Id="rId21" Type="http://schemas.openxmlformats.org/officeDocument/2006/relationships/image" Target="../media/image53.png"/><Relationship Id="rId42" Type="http://schemas.openxmlformats.org/officeDocument/2006/relationships/image" Target="../media/image761.png"/><Relationship Id="rId47" Type="http://schemas.openxmlformats.org/officeDocument/2006/relationships/customXml" Target="../ink/ink21.xml"/><Relationship Id="rId50" Type="http://schemas.openxmlformats.org/officeDocument/2006/relationships/customXml" Target="../ink/ink24.xml"/><Relationship Id="rId55" Type="http://schemas.openxmlformats.org/officeDocument/2006/relationships/customXml" Target="../ink/ink29.xml"/><Relationship Id="rId63" Type="http://schemas.openxmlformats.org/officeDocument/2006/relationships/customXml" Target="../ink/ink35.xml"/><Relationship Id="rId68" Type="http://schemas.openxmlformats.org/officeDocument/2006/relationships/image" Target="../media/image59.png"/><Relationship Id="rId76" Type="http://schemas.openxmlformats.org/officeDocument/2006/relationships/image" Target="../media/image2.png"/><Relationship Id="rId71" Type="http://schemas.openxmlformats.org/officeDocument/2006/relationships/customXml" Target="../ink/ink38.xml"/><Relationship Id="rId2" Type="http://schemas.openxmlformats.org/officeDocument/2006/relationships/notesSlide" Target="../notesSlides/notesSlide7.xml"/><Relationship Id="rId16" Type="http://schemas.openxmlformats.org/officeDocument/2006/relationships/customXml" Target="../ink/ink12.xml"/><Relationship Id="rId11" Type="http://schemas.openxmlformats.org/officeDocument/2006/relationships/image" Target="../media/image48.png"/><Relationship Id="rId24" Type="http://schemas.openxmlformats.org/officeDocument/2006/relationships/customXml" Target="../ink/ink14.xml"/><Relationship Id="rId45" Type="http://schemas.openxmlformats.org/officeDocument/2006/relationships/customXml" Target="../ink/ink19.xml"/><Relationship Id="rId53" Type="http://schemas.openxmlformats.org/officeDocument/2006/relationships/customXml" Target="../ink/ink27.xml"/><Relationship Id="rId58" Type="http://schemas.openxmlformats.org/officeDocument/2006/relationships/customXml" Target="../ink/ink32.xml"/><Relationship Id="rId66" Type="http://schemas.openxmlformats.org/officeDocument/2006/relationships/image" Target="../media/image58.png"/><Relationship Id="rId74" Type="http://schemas.openxmlformats.org/officeDocument/2006/relationships/image" Target="../media/image31.png"/><Relationship Id="rId15" Type="http://schemas.openxmlformats.org/officeDocument/2006/relationships/image" Target="../media/image27.png"/><Relationship Id="rId23" Type="http://schemas.openxmlformats.org/officeDocument/2006/relationships/image" Target="../media/image28.png"/><Relationship Id="rId28" Type="http://schemas.openxmlformats.org/officeDocument/2006/relationships/customXml" Target="../ink/ink16.xml"/><Relationship Id="rId49" Type="http://schemas.openxmlformats.org/officeDocument/2006/relationships/customXml" Target="../ink/ink23.xml"/><Relationship Id="rId57" Type="http://schemas.openxmlformats.org/officeDocument/2006/relationships/customXml" Target="../ink/ink31.xml"/><Relationship Id="rId61" Type="http://schemas.openxmlformats.org/officeDocument/2006/relationships/customXml" Target="../ink/ink34.xml"/><Relationship Id="rId10" Type="http://schemas.openxmlformats.org/officeDocument/2006/relationships/customXml" Target="../ink/ink9.xml"/><Relationship Id="rId44" Type="http://schemas.openxmlformats.org/officeDocument/2006/relationships/customXml" Target="../ink/ink18.xml"/><Relationship Id="rId52" Type="http://schemas.openxmlformats.org/officeDocument/2006/relationships/customXml" Target="../ink/ink26.xml"/><Relationship Id="rId60" Type="http://schemas.openxmlformats.org/officeDocument/2006/relationships/image" Target="../media/image771.png"/><Relationship Id="rId73" Type="http://schemas.openxmlformats.org/officeDocument/2006/relationships/customXml" Target="../ink/ink39.xml"/><Relationship Id="rId9" Type="http://schemas.openxmlformats.org/officeDocument/2006/relationships/image" Target="../media/image47.png"/><Relationship Id="rId14" Type="http://schemas.openxmlformats.org/officeDocument/2006/relationships/customXml" Target="../ink/ink11.xml"/><Relationship Id="rId22" Type="http://schemas.openxmlformats.org/officeDocument/2006/relationships/customXml" Target="../ink/ink13.xml"/><Relationship Id="rId27" Type="http://schemas.openxmlformats.org/officeDocument/2006/relationships/image" Target="../media/image29.png"/><Relationship Id="rId43" Type="http://schemas.openxmlformats.org/officeDocument/2006/relationships/customXml" Target="../ink/ink17.xml"/><Relationship Id="rId48" Type="http://schemas.openxmlformats.org/officeDocument/2006/relationships/customXml" Target="../ink/ink22.xml"/><Relationship Id="rId56" Type="http://schemas.openxmlformats.org/officeDocument/2006/relationships/customXml" Target="../ink/ink30.xml"/><Relationship Id="rId69" Type="http://schemas.openxmlformats.org/officeDocument/2006/relationships/customXml" Target="../ink/ink37.xml"/><Relationship Id="rId51" Type="http://schemas.openxmlformats.org/officeDocument/2006/relationships/customXml" Target="../ink/ink25.xml"/><Relationship Id="rId72" Type="http://schemas.openxmlformats.org/officeDocument/2006/relationships/image" Target="../media/image30.png"/><Relationship Id="rId3" Type="http://schemas.openxmlformats.org/officeDocument/2006/relationships/customXml" Target="../ink/ink8.xml"/><Relationship Id="rId12" Type="http://schemas.openxmlformats.org/officeDocument/2006/relationships/customXml" Target="../ink/ink10.xml"/><Relationship Id="rId25" Type="http://schemas.openxmlformats.org/officeDocument/2006/relationships/image" Target="../media/image55.png"/><Relationship Id="rId46" Type="http://schemas.openxmlformats.org/officeDocument/2006/relationships/customXml" Target="../ink/ink20.xml"/><Relationship Id="rId59" Type="http://schemas.openxmlformats.org/officeDocument/2006/relationships/customXml" Target="../ink/ink33.xml"/><Relationship Id="rId67" Type="http://schemas.openxmlformats.org/officeDocument/2006/relationships/customXml" Target="../ink/ink36.xml"/><Relationship Id="rId54" Type="http://schemas.openxmlformats.org/officeDocument/2006/relationships/customXml" Target="../ink/ink28.xml"/><Relationship Id="rId62" Type="http://schemas.openxmlformats.org/officeDocument/2006/relationships/image" Target="../media/image781.png"/><Relationship Id="rId70" Type="http://schemas.openxmlformats.org/officeDocument/2006/relationships/image" Target="../media/image60.png"/><Relationship Id="rId75"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6" Type="http://schemas.openxmlformats.org/officeDocument/2006/relationships/customXml" Target="../ink/ink51.xml"/><Relationship Id="rId21" Type="http://schemas.openxmlformats.org/officeDocument/2006/relationships/customXml" Target="../ink/ink48.xml"/><Relationship Id="rId42" Type="http://schemas.openxmlformats.org/officeDocument/2006/relationships/customXml" Target="../ink/ink59.xml"/><Relationship Id="rId47" Type="http://schemas.openxmlformats.org/officeDocument/2006/relationships/image" Target="../media/image23.png"/><Relationship Id="rId63" Type="http://schemas.openxmlformats.org/officeDocument/2006/relationships/image" Target="../media/image312.png"/><Relationship Id="rId68" Type="http://schemas.openxmlformats.org/officeDocument/2006/relationships/customXml" Target="../ink/ink72.xml"/><Relationship Id="rId2" Type="http://schemas.openxmlformats.org/officeDocument/2006/relationships/notesSlide" Target="../notesSlides/notesSlide8.xml"/><Relationship Id="rId16" Type="http://schemas.openxmlformats.org/officeDocument/2006/relationships/image" Target="../media/image83.png"/><Relationship Id="rId29" Type="http://schemas.openxmlformats.org/officeDocument/2006/relationships/image" Target="../media/image140.png"/><Relationship Id="rId11" Type="http://schemas.openxmlformats.org/officeDocument/2006/relationships/image" Target="../media/image1.emf"/><Relationship Id="rId24" Type="http://schemas.openxmlformats.org/officeDocument/2006/relationships/image" Target="../media/image120.png"/><Relationship Id="rId32" Type="http://schemas.openxmlformats.org/officeDocument/2006/relationships/customXml" Target="../ink/ink54.xml"/><Relationship Id="rId37" Type="http://schemas.openxmlformats.org/officeDocument/2006/relationships/image" Target="../media/image18.png"/><Relationship Id="rId40" Type="http://schemas.openxmlformats.org/officeDocument/2006/relationships/customXml" Target="../ink/ink58.xml"/><Relationship Id="rId45" Type="http://schemas.openxmlformats.org/officeDocument/2006/relationships/image" Target="../media/image22.png"/><Relationship Id="rId53" Type="http://schemas.openxmlformats.org/officeDocument/2006/relationships/image" Target="../media/image261.png"/><Relationship Id="rId58" Type="http://schemas.openxmlformats.org/officeDocument/2006/relationships/customXml" Target="../ink/ink67.xml"/><Relationship Id="rId66" Type="http://schemas.openxmlformats.org/officeDocument/2006/relationships/customXml" Target="../ink/ink71.xml"/><Relationship Id="rId5" Type="http://schemas.openxmlformats.org/officeDocument/2006/relationships/customXml" Target="../ink/ink41.xml"/><Relationship Id="rId61" Type="http://schemas.openxmlformats.org/officeDocument/2006/relationships/image" Target="../media/image301.png"/><Relationship Id="rId19" Type="http://schemas.openxmlformats.org/officeDocument/2006/relationships/customXml" Target="../ink/ink47.xml"/><Relationship Id="rId14" Type="http://schemas.openxmlformats.org/officeDocument/2006/relationships/image" Target="../media/image77.png"/><Relationship Id="rId22" Type="http://schemas.openxmlformats.org/officeDocument/2006/relationships/image" Target="../media/image110.png"/><Relationship Id="rId27" Type="http://schemas.openxmlformats.org/officeDocument/2006/relationships/image" Target="../media/image130.png"/><Relationship Id="rId30" Type="http://schemas.openxmlformats.org/officeDocument/2006/relationships/customXml" Target="../ink/ink53.xml"/><Relationship Id="rId35" Type="http://schemas.openxmlformats.org/officeDocument/2006/relationships/image" Target="../media/image17.png"/><Relationship Id="rId43" Type="http://schemas.openxmlformats.org/officeDocument/2006/relationships/image" Target="../media/image21.png"/><Relationship Id="rId48" Type="http://schemas.openxmlformats.org/officeDocument/2006/relationships/customXml" Target="../ink/ink62.xml"/><Relationship Id="rId56" Type="http://schemas.openxmlformats.org/officeDocument/2006/relationships/customXml" Target="../ink/ink66.xml"/><Relationship Id="rId64" Type="http://schemas.openxmlformats.org/officeDocument/2006/relationships/customXml" Target="../ink/ink70.xml"/><Relationship Id="rId69" Type="http://schemas.openxmlformats.org/officeDocument/2006/relationships/image" Target="../media/image34.png"/><Relationship Id="rId8" Type="http://schemas.openxmlformats.org/officeDocument/2006/relationships/image" Target="../media/image510.png"/><Relationship Id="rId51" Type="http://schemas.openxmlformats.org/officeDocument/2006/relationships/image" Target="../media/image25.png"/><Relationship Id="rId72" Type="http://schemas.openxmlformats.org/officeDocument/2006/relationships/customXml" Target="../ink/ink74.xml"/><Relationship Id="rId3" Type="http://schemas.openxmlformats.org/officeDocument/2006/relationships/customXml" Target="../ink/ink40.xml"/><Relationship Id="rId12" Type="http://schemas.openxmlformats.org/officeDocument/2006/relationships/image" Target="../media/image2.png"/><Relationship Id="rId17" Type="http://schemas.openxmlformats.org/officeDocument/2006/relationships/customXml" Target="../ink/ink46.xml"/><Relationship Id="rId25" Type="http://schemas.openxmlformats.org/officeDocument/2006/relationships/customXml" Target="../ink/ink50.xml"/><Relationship Id="rId33" Type="http://schemas.openxmlformats.org/officeDocument/2006/relationships/image" Target="../media/image16.png"/><Relationship Id="rId38" Type="http://schemas.openxmlformats.org/officeDocument/2006/relationships/customXml" Target="../ink/ink57.xml"/><Relationship Id="rId46" Type="http://schemas.openxmlformats.org/officeDocument/2006/relationships/customXml" Target="../ink/ink61.xml"/><Relationship Id="rId59" Type="http://schemas.openxmlformats.org/officeDocument/2006/relationships/image" Target="../media/image291.png"/><Relationship Id="rId67" Type="http://schemas.openxmlformats.org/officeDocument/2006/relationships/image" Target="../media/image33.png"/><Relationship Id="rId20" Type="http://schemas.openxmlformats.org/officeDocument/2006/relationships/image" Target="../media/image101.png"/><Relationship Id="rId41" Type="http://schemas.openxmlformats.org/officeDocument/2006/relationships/image" Target="../media/image20.png"/><Relationship Id="rId54" Type="http://schemas.openxmlformats.org/officeDocument/2006/relationships/customXml" Target="../ink/ink65.xml"/><Relationship Id="rId62" Type="http://schemas.openxmlformats.org/officeDocument/2006/relationships/customXml" Target="../ink/ink69.xml"/><Relationship Id="rId70" Type="http://schemas.openxmlformats.org/officeDocument/2006/relationships/customXml" Target="../ink/ink73.xml"/><Relationship Id="rId1" Type="http://schemas.openxmlformats.org/officeDocument/2006/relationships/slideLayout" Target="../slideLayouts/slideLayout1.xml"/><Relationship Id="rId6" Type="http://schemas.openxmlformats.org/officeDocument/2006/relationships/image" Target="../media/image411.png"/><Relationship Id="rId15" Type="http://schemas.openxmlformats.org/officeDocument/2006/relationships/customXml" Target="../ink/ink45.xml"/><Relationship Id="rId23" Type="http://schemas.openxmlformats.org/officeDocument/2006/relationships/customXml" Target="../ink/ink49.xml"/><Relationship Id="rId28" Type="http://schemas.openxmlformats.org/officeDocument/2006/relationships/customXml" Target="../ink/ink52.xml"/><Relationship Id="rId36" Type="http://schemas.openxmlformats.org/officeDocument/2006/relationships/customXml" Target="../ink/ink56.xml"/><Relationship Id="rId49" Type="http://schemas.openxmlformats.org/officeDocument/2006/relationships/image" Target="../media/image24.png"/><Relationship Id="rId57" Type="http://schemas.openxmlformats.org/officeDocument/2006/relationships/image" Target="../media/image280.png"/><Relationship Id="rId10" Type="http://schemas.openxmlformats.org/officeDocument/2006/relationships/image" Target="../media/image610.png"/><Relationship Id="rId31" Type="http://schemas.openxmlformats.org/officeDocument/2006/relationships/image" Target="../media/image15.png"/><Relationship Id="rId44" Type="http://schemas.openxmlformats.org/officeDocument/2006/relationships/customXml" Target="../ink/ink60.xml"/><Relationship Id="rId52" Type="http://schemas.openxmlformats.org/officeDocument/2006/relationships/customXml" Target="../ink/ink64.xml"/><Relationship Id="rId60" Type="http://schemas.openxmlformats.org/officeDocument/2006/relationships/customXml" Target="../ink/ink68.xml"/><Relationship Id="rId65" Type="http://schemas.openxmlformats.org/officeDocument/2006/relationships/image" Target="../media/image32.png"/><Relationship Id="rId73"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customXml" Target="../ink/ink43.xml"/><Relationship Id="rId13" Type="http://schemas.openxmlformats.org/officeDocument/2006/relationships/customXml" Target="../ink/ink44.xml"/><Relationship Id="rId18" Type="http://schemas.openxmlformats.org/officeDocument/2006/relationships/image" Target="../media/image98.png"/><Relationship Id="rId39" Type="http://schemas.openxmlformats.org/officeDocument/2006/relationships/image" Target="../media/image19.png"/><Relationship Id="rId34" Type="http://schemas.openxmlformats.org/officeDocument/2006/relationships/customXml" Target="../ink/ink55.xml"/><Relationship Id="rId50" Type="http://schemas.openxmlformats.org/officeDocument/2006/relationships/customXml" Target="../ink/ink63.xml"/><Relationship Id="rId55" Type="http://schemas.openxmlformats.org/officeDocument/2006/relationships/image" Target="../media/image271.png"/><Relationship Id="rId7" Type="http://schemas.openxmlformats.org/officeDocument/2006/relationships/customXml" Target="../ink/ink42.xml"/><Relationship Id="rId7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1CA6-62D6-694B-973B-B451B7D00E01}"/>
              </a:ext>
            </a:extLst>
          </p:cNvPr>
          <p:cNvSpPr>
            <a:spLocks noGrp="1"/>
          </p:cNvSpPr>
          <p:nvPr>
            <p:ph type="ctrTitle"/>
          </p:nvPr>
        </p:nvSpPr>
        <p:spPr>
          <a:xfrm>
            <a:off x="665581" y="65186"/>
            <a:ext cx="10860833" cy="2844235"/>
          </a:xfrm>
        </p:spPr>
        <p:txBody>
          <a:bodyPr>
            <a:noAutofit/>
          </a:bodyPr>
          <a:lstStyle/>
          <a:p>
            <a:pPr lvl="0" eaLnBrk="0" fontAlgn="base" hangingPunct="0">
              <a:lnSpc>
                <a:spcPct val="100000"/>
              </a:lnSpc>
              <a:spcAft>
                <a:spcPct val="0"/>
              </a:spcAft>
            </a:pPr>
            <a:r>
              <a:rPr lang="en-US" altLang="en-US" b="1" dirty="0">
                <a:solidFill>
                  <a:srgbClr val="000000"/>
                </a:solidFill>
                <a:latin typeface="Aptos" panose="020B0004020202020204" pitchFamily="34" charset="0"/>
              </a:rPr>
              <a:t>Errors as a driver of nonlinear mortality risk artefacts</a:t>
            </a:r>
            <a:endParaRPr lang="en-US" altLang="en-US" b="1" dirty="0">
              <a:latin typeface="Arial" panose="020B0604020202020204" pitchFamily="34" charset="0"/>
            </a:endParaRPr>
          </a:p>
        </p:txBody>
      </p:sp>
      <p:sp>
        <p:nvSpPr>
          <p:cNvPr id="3" name="Subtitle 2">
            <a:extLst>
              <a:ext uri="{FF2B5EF4-FFF2-40B4-BE49-F238E27FC236}">
                <a16:creationId xmlns:a16="http://schemas.microsoft.com/office/drawing/2014/main" id="{943F3C09-234B-BA42-9BDA-C375545B413A}"/>
              </a:ext>
            </a:extLst>
          </p:cNvPr>
          <p:cNvSpPr>
            <a:spLocks noGrp="1"/>
          </p:cNvSpPr>
          <p:nvPr>
            <p:ph type="subTitle" idx="1"/>
          </p:nvPr>
        </p:nvSpPr>
        <p:spPr>
          <a:xfrm>
            <a:off x="3461656" y="3959550"/>
            <a:ext cx="5268686" cy="2898450"/>
          </a:xfrm>
        </p:spPr>
        <p:txBody>
          <a:bodyPr>
            <a:normAutofit/>
          </a:bodyPr>
          <a:lstStyle/>
          <a:p>
            <a:endParaRPr lang="en-US" dirty="0"/>
          </a:p>
          <a:p>
            <a:r>
              <a:rPr lang="en-GB" dirty="0"/>
              <a:t>Dr Saul Newman</a:t>
            </a:r>
          </a:p>
          <a:p>
            <a:r>
              <a:rPr lang="en-GB" dirty="0"/>
              <a:t>University College London</a:t>
            </a:r>
            <a:br>
              <a:rPr lang="en-GB" dirty="0"/>
            </a:br>
            <a:r>
              <a:rPr lang="en-GB" dirty="0"/>
              <a:t>Oxford Institute of Population Aging</a:t>
            </a:r>
          </a:p>
          <a:p>
            <a:r>
              <a:rPr lang="en-GB" dirty="0"/>
              <a:t>University College Oxford</a:t>
            </a:r>
          </a:p>
        </p:txBody>
      </p:sp>
      <p:pic>
        <p:nvPicPr>
          <p:cNvPr id="6" name="Picture 5">
            <a:extLst>
              <a:ext uri="{FF2B5EF4-FFF2-40B4-BE49-F238E27FC236}">
                <a16:creationId xmlns:a16="http://schemas.microsoft.com/office/drawing/2014/main" id="{21A92ED0-2C0C-F425-30B5-34608F1355B3}"/>
              </a:ext>
            </a:extLst>
          </p:cNvPr>
          <p:cNvPicPr/>
          <p:nvPr/>
        </p:nvPicPr>
        <p:blipFill>
          <a:blip r:embed="rId2">
            <a:alphaModFix amt="47000"/>
          </a:blip>
          <a:stretch>
            <a:fillRect/>
          </a:stretch>
        </p:blipFill>
        <p:spPr>
          <a:xfrm>
            <a:off x="20382" y="6158203"/>
            <a:ext cx="2106999" cy="667826"/>
          </a:xfrm>
          <a:prstGeom prst="rect">
            <a:avLst/>
          </a:prstGeom>
        </p:spPr>
      </p:pic>
      <p:pic>
        <p:nvPicPr>
          <p:cNvPr id="7" name="Picture 6">
            <a:extLst>
              <a:ext uri="{FF2B5EF4-FFF2-40B4-BE49-F238E27FC236}">
                <a16:creationId xmlns:a16="http://schemas.microsoft.com/office/drawing/2014/main" id="{D1E10D45-581F-11BB-E898-ACF7027771EF}"/>
              </a:ext>
            </a:extLst>
          </p:cNvPr>
          <p:cNvPicPr>
            <a:picLocks noChangeAspect="1"/>
          </p:cNvPicPr>
          <p:nvPr/>
        </p:nvPicPr>
        <p:blipFill>
          <a:blip r:embed="rId3"/>
          <a:stretch>
            <a:fillRect/>
          </a:stretch>
        </p:blipFill>
        <p:spPr>
          <a:xfrm>
            <a:off x="2127381" y="6161892"/>
            <a:ext cx="2295331" cy="661537"/>
          </a:xfrm>
          <a:prstGeom prst="rect">
            <a:avLst/>
          </a:prstGeom>
        </p:spPr>
      </p:pic>
      <p:sp>
        <p:nvSpPr>
          <p:cNvPr id="10" name="TextBox 9">
            <a:extLst>
              <a:ext uri="{FF2B5EF4-FFF2-40B4-BE49-F238E27FC236}">
                <a16:creationId xmlns:a16="http://schemas.microsoft.com/office/drawing/2014/main" id="{D9115CED-42E9-B833-7C5B-7AB810D3CE72}"/>
              </a:ext>
            </a:extLst>
          </p:cNvPr>
          <p:cNvSpPr txBox="1"/>
          <p:nvPr/>
        </p:nvSpPr>
        <p:spPr>
          <a:xfrm>
            <a:off x="2535954" y="3433730"/>
            <a:ext cx="7120091" cy="523220"/>
          </a:xfrm>
          <a:prstGeom prst="rect">
            <a:avLst/>
          </a:prstGeom>
          <a:noFill/>
        </p:spPr>
        <p:txBody>
          <a:bodyPr wrap="none" rtlCol="0">
            <a:spAutoFit/>
          </a:bodyPr>
          <a:lstStyle/>
          <a:p>
            <a:r>
              <a:rPr lang="en-US" altLang="en-US" sz="2800" dirty="0">
                <a:solidFill>
                  <a:srgbClr val="000000"/>
                </a:solidFill>
                <a:latin typeface="Aptos" panose="020B0004020202020204" pitchFamily="34" charset="0"/>
              </a:rPr>
              <a:t>The serious problem behind an Ig Nobel prize</a:t>
            </a:r>
            <a:endParaRPr lang="en-US" sz="2800" dirty="0"/>
          </a:p>
        </p:txBody>
      </p:sp>
    </p:spTree>
    <p:extLst>
      <p:ext uri="{BB962C8B-B14F-4D97-AF65-F5344CB8AC3E}">
        <p14:creationId xmlns:p14="http://schemas.microsoft.com/office/powerpoint/2010/main" val="3333707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B13C-7765-13B1-C283-13B2A14FA35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3B18221-AEC9-2158-FA2F-B2CB6442B41E}"/>
                  </a:ext>
                </a:extLst>
              </p14:cNvPr>
              <p14:cNvContentPartPr/>
              <p14:nvPr/>
            </p14:nvContentPartPr>
            <p14:xfrm>
              <a:off x="4901169" y="-725271"/>
              <a:ext cx="360" cy="360"/>
            </p14:xfrm>
          </p:contentPart>
        </mc:Choice>
        <mc:Fallback xmlns="">
          <p:pic>
            <p:nvPicPr>
              <p:cNvPr id="6" name="Ink 5">
                <a:extLst>
                  <a:ext uri="{FF2B5EF4-FFF2-40B4-BE49-F238E27FC236}">
                    <a16:creationId xmlns:a16="http://schemas.microsoft.com/office/drawing/2014/main" id="{8F11701A-8BAA-9F04-23BD-350AC2D55347}"/>
                  </a:ext>
                </a:extLst>
              </p:cNvPr>
              <p:cNvPicPr/>
              <p:nvPr/>
            </p:nvPicPr>
            <p:blipFill>
              <a:blip r:embed="rId4"/>
              <a:stretch>
                <a:fillRect/>
              </a:stretch>
            </p:blipFill>
            <p:spPr>
              <a:xfrm>
                <a:off x="4892169" y="-7342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A3795736-A55B-7464-B312-652BC73433BE}"/>
                  </a:ext>
                </a:extLst>
              </p14:cNvPr>
              <p14:cNvContentPartPr/>
              <p14:nvPr/>
            </p14:nvContentPartPr>
            <p14:xfrm>
              <a:off x="5236169" y="2230415"/>
              <a:ext cx="284760" cy="450000"/>
            </p14:xfrm>
          </p:contentPart>
        </mc:Choice>
        <mc:Fallback xmlns="">
          <p:pic>
            <p:nvPicPr>
              <p:cNvPr id="8" name="Ink 7">
                <a:extLst>
                  <a:ext uri="{FF2B5EF4-FFF2-40B4-BE49-F238E27FC236}">
                    <a16:creationId xmlns:a16="http://schemas.microsoft.com/office/drawing/2014/main" id="{A3795736-A55B-7464-B312-652BC73433BE}"/>
                  </a:ext>
                </a:extLst>
              </p:cNvPr>
              <p:cNvPicPr/>
              <p:nvPr/>
            </p:nvPicPr>
            <p:blipFill>
              <a:blip r:embed="rId6"/>
              <a:stretch>
                <a:fillRect/>
              </a:stretch>
            </p:blipFill>
            <p:spPr>
              <a:xfrm>
                <a:off x="5227169" y="2221422"/>
                <a:ext cx="302400" cy="46762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D64033C9-86E0-163A-A926-E4F959E76EF1}"/>
                  </a:ext>
                </a:extLst>
              </p14:cNvPr>
              <p14:cNvContentPartPr/>
              <p14:nvPr/>
            </p14:nvContentPartPr>
            <p14:xfrm>
              <a:off x="8657496" y="2346926"/>
              <a:ext cx="245520" cy="368640"/>
            </p14:xfrm>
          </p:contentPart>
        </mc:Choice>
        <mc:Fallback xmlns="">
          <p:pic>
            <p:nvPicPr>
              <p:cNvPr id="9" name="Ink 8">
                <a:extLst>
                  <a:ext uri="{FF2B5EF4-FFF2-40B4-BE49-F238E27FC236}">
                    <a16:creationId xmlns:a16="http://schemas.microsoft.com/office/drawing/2014/main" id="{D64033C9-86E0-163A-A926-E4F959E76EF1}"/>
                  </a:ext>
                </a:extLst>
              </p:cNvPr>
              <p:cNvPicPr/>
              <p:nvPr/>
            </p:nvPicPr>
            <p:blipFill>
              <a:blip r:embed="rId8"/>
              <a:stretch>
                <a:fillRect/>
              </a:stretch>
            </p:blipFill>
            <p:spPr>
              <a:xfrm>
                <a:off x="8648496" y="2337926"/>
                <a:ext cx="263160" cy="386280"/>
              </a:xfrm>
              <a:prstGeom prst="rect">
                <a:avLst/>
              </a:prstGeom>
            </p:spPr>
          </p:pic>
        </mc:Fallback>
      </mc:AlternateContent>
      <p:sp>
        <p:nvSpPr>
          <p:cNvPr id="15366" name="TextBox 34">
            <a:extLst>
              <a:ext uri="{FF2B5EF4-FFF2-40B4-BE49-F238E27FC236}">
                <a16:creationId xmlns:a16="http://schemas.microsoft.com/office/drawing/2014/main" id="{212D78FD-CFDA-9DEE-9131-C303E6875CB7}"/>
              </a:ext>
            </a:extLst>
          </p:cNvPr>
          <p:cNvSpPr txBox="1">
            <a:spLocks noChangeArrowheads="1"/>
          </p:cNvSpPr>
          <p:nvPr/>
        </p:nvSpPr>
        <p:spPr bwMode="auto">
          <a:xfrm>
            <a:off x="3068431" y="2274277"/>
            <a:ext cx="630959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dirty="0"/>
              <a:t>Real person.        Real documents</a:t>
            </a:r>
            <a:endParaRPr lang="en-US" altLang="en-US" sz="1800" dirty="0"/>
          </a:p>
        </p:txBody>
      </p:sp>
      <p:sp>
        <p:nvSpPr>
          <p:cNvPr id="15367" name="TextBox 35">
            <a:extLst>
              <a:ext uri="{FF2B5EF4-FFF2-40B4-BE49-F238E27FC236}">
                <a16:creationId xmlns:a16="http://schemas.microsoft.com/office/drawing/2014/main" id="{32CE9CE5-F9E5-6E84-9AD8-1CB669BE1985}"/>
              </a:ext>
            </a:extLst>
          </p:cNvPr>
          <p:cNvSpPr txBox="1">
            <a:spLocks noChangeArrowheads="1"/>
          </p:cNvSpPr>
          <p:nvPr/>
        </p:nvSpPr>
        <p:spPr bwMode="auto">
          <a:xfrm>
            <a:off x="968742" y="4858306"/>
            <a:ext cx="99081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a:t>What if I just steal real documents?</a:t>
            </a:r>
          </a:p>
          <a:p>
            <a:pPr algn="ctr" eaLnBrk="1" hangingPunct="1">
              <a:lnSpc>
                <a:spcPct val="100000"/>
              </a:lnSpc>
              <a:spcBef>
                <a:spcPct val="0"/>
              </a:spcBef>
              <a:buFontTx/>
              <a:buNone/>
            </a:pPr>
            <a:r>
              <a:rPr lang="en-US" altLang="en-US" sz="3200" dirty="0"/>
              <a:t>Or what if the real documents record the wrong thing?</a:t>
            </a:r>
          </a:p>
        </p:txBody>
      </p:sp>
      <p:sp>
        <p:nvSpPr>
          <p:cNvPr id="15368" name="TextBox 24">
            <a:extLst>
              <a:ext uri="{FF2B5EF4-FFF2-40B4-BE49-F238E27FC236}">
                <a16:creationId xmlns:a16="http://schemas.microsoft.com/office/drawing/2014/main" id="{41C722DF-17C7-99A0-65C3-2C64AF48B453}"/>
              </a:ext>
            </a:extLst>
          </p:cNvPr>
          <p:cNvSpPr txBox="1">
            <a:spLocks noChangeArrowheads="1"/>
          </p:cNvSpPr>
          <p:nvPr/>
        </p:nvSpPr>
        <p:spPr bwMode="auto">
          <a:xfrm>
            <a:off x="2974023" y="437766"/>
            <a:ext cx="62439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a:sym typeface="Wingdings" pitchFamily="2" charset="2"/>
              </a:rPr>
              <a:t>Knowing ages is fundamental to </a:t>
            </a:r>
          </a:p>
          <a:p>
            <a:pPr algn="ctr" eaLnBrk="1" hangingPunct="1">
              <a:lnSpc>
                <a:spcPct val="100000"/>
              </a:lnSpc>
              <a:spcBef>
                <a:spcPct val="0"/>
              </a:spcBef>
              <a:buFontTx/>
              <a:buNone/>
            </a:pPr>
            <a:r>
              <a:rPr lang="en-US" altLang="en-US" sz="3600" dirty="0">
                <a:sym typeface="Wingdings" pitchFamily="2" charset="2"/>
              </a:rPr>
              <a:t>Demography &amp; Medicine</a:t>
            </a:r>
          </a:p>
        </p:txBody>
      </p:sp>
      <p:pic>
        <p:nvPicPr>
          <p:cNvPr id="15370" name="Picture 1">
            <a:extLst>
              <a:ext uri="{FF2B5EF4-FFF2-40B4-BE49-F238E27FC236}">
                <a16:creationId xmlns:a16="http://schemas.microsoft.com/office/drawing/2014/main" id="{4480F282-E9AA-0CCE-2F95-19E570C5BD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38" y="6157913"/>
            <a:ext cx="21066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
            <a:extLst>
              <a:ext uri="{FF2B5EF4-FFF2-40B4-BE49-F238E27FC236}">
                <a16:creationId xmlns:a16="http://schemas.microsoft.com/office/drawing/2014/main" id="{4399D9A3-ADB7-7123-326D-5256286154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7250" y="6162675"/>
            <a:ext cx="2295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99" name="Group 15398">
            <a:extLst>
              <a:ext uri="{FF2B5EF4-FFF2-40B4-BE49-F238E27FC236}">
                <a16:creationId xmlns:a16="http://schemas.microsoft.com/office/drawing/2014/main" id="{DCE3E57D-9467-E563-9D06-4A7DE0D8163C}"/>
              </a:ext>
            </a:extLst>
          </p:cNvPr>
          <p:cNvGrpSpPr/>
          <p:nvPr/>
        </p:nvGrpSpPr>
        <p:grpSpPr>
          <a:xfrm>
            <a:off x="6516392" y="2956693"/>
            <a:ext cx="487800" cy="978840"/>
            <a:chOff x="4006761" y="2982704"/>
            <a:chExt cx="487800" cy="97884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5388" name="Ink 15387">
                  <a:extLst>
                    <a:ext uri="{FF2B5EF4-FFF2-40B4-BE49-F238E27FC236}">
                      <a16:creationId xmlns:a16="http://schemas.microsoft.com/office/drawing/2014/main" id="{C3F485AF-5401-91FD-8018-FFE00A89E7A6}"/>
                    </a:ext>
                  </a:extLst>
                </p14:cNvPr>
                <p14:cNvContentPartPr/>
                <p14:nvPr/>
              </p14:nvContentPartPr>
              <p14:xfrm>
                <a:off x="4006761" y="2982704"/>
                <a:ext cx="487800" cy="978840"/>
              </p14:xfrm>
            </p:contentPart>
          </mc:Choice>
          <mc:Fallback xmlns="">
            <p:pic>
              <p:nvPicPr>
                <p:cNvPr id="15388" name="Ink 15387">
                  <a:extLst>
                    <a:ext uri="{FF2B5EF4-FFF2-40B4-BE49-F238E27FC236}">
                      <a16:creationId xmlns:a16="http://schemas.microsoft.com/office/drawing/2014/main" id="{C3F485AF-5401-91FD-8018-FFE00A89E7A6}"/>
                    </a:ext>
                  </a:extLst>
                </p:cNvPr>
                <p:cNvPicPr/>
                <p:nvPr/>
              </p:nvPicPr>
              <p:blipFill>
                <a:blip r:embed="rId12"/>
                <a:stretch>
                  <a:fillRect/>
                </a:stretch>
              </p:blipFill>
              <p:spPr>
                <a:xfrm>
                  <a:off x="3997761" y="2929064"/>
                  <a:ext cx="505440" cy="108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389" name="Ink 15388">
                  <a:extLst>
                    <a:ext uri="{FF2B5EF4-FFF2-40B4-BE49-F238E27FC236}">
                      <a16:creationId xmlns:a16="http://schemas.microsoft.com/office/drawing/2014/main" id="{B554D86C-6A1E-244D-2FD2-88E0F36BD0AB}"/>
                    </a:ext>
                  </a:extLst>
                </p14:cNvPr>
                <p14:cNvContentPartPr/>
                <p14:nvPr/>
              </p14:nvContentPartPr>
              <p14:xfrm>
                <a:off x="4120161" y="3189344"/>
                <a:ext cx="211680" cy="86400"/>
              </p14:xfrm>
            </p:contentPart>
          </mc:Choice>
          <mc:Fallback xmlns="">
            <p:pic>
              <p:nvPicPr>
                <p:cNvPr id="15389" name="Ink 15388">
                  <a:extLst>
                    <a:ext uri="{FF2B5EF4-FFF2-40B4-BE49-F238E27FC236}">
                      <a16:creationId xmlns:a16="http://schemas.microsoft.com/office/drawing/2014/main" id="{B554D86C-6A1E-244D-2FD2-88E0F36BD0AB}"/>
                    </a:ext>
                  </a:extLst>
                </p:cNvPr>
                <p:cNvPicPr/>
                <p:nvPr/>
              </p:nvPicPr>
              <p:blipFill>
                <a:blip r:embed="rId14"/>
                <a:stretch>
                  <a:fillRect/>
                </a:stretch>
              </p:blipFill>
              <p:spPr>
                <a:xfrm>
                  <a:off x="4111161" y="3135344"/>
                  <a:ext cx="229320" cy="194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5390" name="Ink 15389">
                  <a:extLst>
                    <a:ext uri="{FF2B5EF4-FFF2-40B4-BE49-F238E27FC236}">
                      <a16:creationId xmlns:a16="http://schemas.microsoft.com/office/drawing/2014/main" id="{2CE8F70E-1C48-397B-4FC3-BC41B4B52210}"/>
                    </a:ext>
                  </a:extLst>
                </p14:cNvPr>
                <p14:cNvContentPartPr/>
                <p14:nvPr/>
              </p14:nvContentPartPr>
              <p14:xfrm>
                <a:off x="4172721" y="3306344"/>
                <a:ext cx="174240" cy="60480"/>
              </p14:xfrm>
            </p:contentPart>
          </mc:Choice>
          <mc:Fallback xmlns="">
            <p:pic>
              <p:nvPicPr>
                <p:cNvPr id="15390" name="Ink 15389">
                  <a:extLst>
                    <a:ext uri="{FF2B5EF4-FFF2-40B4-BE49-F238E27FC236}">
                      <a16:creationId xmlns:a16="http://schemas.microsoft.com/office/drawing/2014/main" id="{2CE8F70E-1C48-397B-4FC3-BC41B4B52210}"/>
                    </a:ext>
                  </a:extLst>
                </p:cNvPr>
                <p:cNvPicPr/>
                <p:nvPr/>
              </p:nvPicPr>
              <p:blipFill>
                <a:blip r:embed="rId16"/>
                <a:stretch>
                  <a:fillRect/>
                </a:stretch>
              </p:blipFill>
              <p:spPr>
                <a:xfrm>
                  <a:off x="4163721" y="3252344"/>
                  <a:ext cx="191880" cy="16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5391" name="Ink 15390">
                  <a:extLst>
                    <a:ext uri="{FF2B5EF4-FFF2-40B4-BE49-F238E27FC236}">
                      <a16:creationId xmlns:a16="http://schemas.microsoft.com/office/drawing/2014/main" id="{0C45DF9E-0605-6C65-0696-98F0D9EB81F1}"/>
                    </a:ext>
                  </a:extLst>
                </p14:cNvPr>
                <p14:cNvContentPartPr/>
                <p14:nvPr/>
              </p14:nvContentPartPr>
              <p14:xfrm>
                <a:off x="4126281" y="3422624"/>
                <a:ext cx="288360" cy="90000"/>
              </p14:xfrm>
            </p:contentPart>
          </mc:Choice>
          <mc:Fallback xmlns="">
            <p:pic>
              <p:nvPicPr>
                <p:cNvPr id="15391" name="Ink 15390">
                  <a:extLst>
                    <a:ext uri="{FF2B5EF4-FFF2-40B4-BE49-F238E27FC236}">
                      <a16:creationId xmlns:a16="http://schemas.microsoft.com/office/drawing/2014/main" id="{0C45DF9E-0605-6C65-0696-98F0D9EB81F1}"/>
                    </a:ext>
                  </a:extLst>
                </p:cNvPr>
                <p:cNvPicPr/>
                <p:nvPr/>
              </p:nvPicPr>
              <p:blipFill>
                <a:blip r:embed="rId18"/>
                <a:stretch>
                  <a:fillRect/>
                </a:stretch>
              </p:blipFill>
              <p:spPr>
                <a:xfrm>
                  <a:off x="4117281" y="3368624"/>
                  <a:ext cx="306000" cy="19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5394" name="Ink 15393">
                  <a:extLst>
                    <a:ext uri="{FF2B5EF4-FFF2-40B4-BE49-F238E27FC236}">
                      <a16:creationId xmlns:a16="http://schemas.microsoft.com/office/drawing/2014/main" id="{8FF4C0A1-DE4B-0A38-59BF-AE788B29E4C0}"/>
                    </a:ext>
                  </a:extLst>
                </p14:cNvPr>
                <p14:cNvContentPartPr/>
                <p14:nvPr/>
              </p14:nvContentPartPr>
              <p14:xfrm>
                <a:off x="4184961" y="3575624"/>
                <a:ext cx="214560" cy="52560"/>
              </p14:xfrm>
            </p:contentPart>
          </mc:Choice>
          <mc:Fallback xmlns="">
            <p:pic>
              <p:nvPicPr>
                <p:cNvPr id="15394" name="Ink 15393">
                  <a:extLst>
                    <a:ext uri="{FF2B5EF4-FFF2-40B4-BE49-F238E27FC236}">
                      <a16:creationId xmlns:a16="http://schemas.microsoft.com/office/drawing/2014/main" id="{8FF4C0A1-DE4B-0A38-59BF-AE788B29E4C0}"/>
                    </a:ext>
                  </a:extLst>
                </p:cNvPr>
                <p:cNvPicPr/>
                <p:nvPr/>
              </p:nvPicPr>
              <p:blipFill>
                <a:blip r:embed="rId20"/>
                <a:stretch>
                  <a:fillRect/>
                </a:stretch>
              </p:blipFill>
              <p:spPr>
                <a:xfrm>
                  <a:off x="4175961" y="3521624"/>
                  <a:ext cx="232200" cy="16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5397" name="Ink 15396">
                  <a:extLst>
                    <a:ext uri="{FF2B5EF4-FFF2-40B4-BE49-F238E27FC236}">
                      <a16:creationId xmlns:a16="http://schemas.microsoft.com/office/drawing/2014/main" id="{07835B8A-EA9C-A430-27DA-874B0537C89E}"/>
                    </a:ext>
                  </a:extLst>
                </p14:cNvPr>
                <p14:cNvContentPartPr/>
                <p14:nvPr/>
              </p14:nvContentPartPr>
              <p14:xfrm>
                <a:off x="4192161" y="3710624"/>
                <a:ext cx="205920" cy="100440"/>
              </p14:xfrm>
            </p:contentPart>
          </mc:Choice>
          <mc:Fallback xmlns="">
            <p:pic>
              <p:nvPicPr>
                <p:cNvPr id="15397" name="Ink 15396">
                  <a:extLst>
                    <a:ext uri="{FF2B5EF4-FFF2-40B4-BE49-F238E27FC236}">
                      <a16:creationId xmlns:a16="http://schemas.microsoft.com/office/drawing/2014/main" id="{07835B8A-EA9C-A430-27DA-874B0537C89E}"/>
                    </a:ext>
                  </a:extLst>
                </p:cNvPr>
                <p:cNvPicPr/>
                <p:nvPr/>
              </p:nvPicPr>
              <p:blipFill>
                <a:blip r:embed="rId22"/>
                <a:stretch>
                  <a:fillRect/>
                </a:stretch>
              </p:blipFill>
              <p:spPr>
                <a:xfrm>
                  <a:off x="4183161" y="3656624"/>
                  <a:ext cx="223560" cy="208080"/>
                </a:xfrm>
                <a:prstGeom prst="rect">
                  <a:avLst/>
                </a:prstGeom>
              </p:spPr>
            </p:pic>
          </mc:Fallback>
        </mc:AlternateContent>
      </p:grpSp>
      <p:grpSp>
        <p:nvGrpSpPr>
          <p:cNvPr id="15406" name="Group 15405">
            <a:extLst>
              <a:ext uri="{FF2B5EF4-FFF2-40B4-BE49-F238E27FC236}">
                <a16:creationId xmlns:a16="http://schemas.microsoft.com/office/drawing/2014/main" id="{7AB5B208-32C8-C103-4A86-27B2C636641B}"/>
              </a:ext>
            </a:extLst>
          </p:cNvPr>
          <p:cNvGrpSpPr/>
          <p:nvPr/>
        </p:nvGrpSpPr>
        <p:grpSpPr>
          <a:xfrm>
            <a:off x="7309112" y="2946253"/>
            <a:ext cx="319680" cy="190440"/>
            <a:chOff x="4799481" y="2972264"/>
            <a:chExt cx="319680" cy="190440"/>
          </a:xfrm>
        </p:grpSpPr>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5400" name="Ink 15399">
                  <a:extLst>
                    <a:ext uri="{FF2B5EF4-FFF2-40B4-BE49-F238E27FC236}">
                      <a16:creationId xmlns:a16="http://schemas.microsoft.com/office/drawing/2014/main" id="{A7C71376-F854-7C0A-616B-B4A6C132EEF8}"/>
                    </a:ext>
                  </a:extLst>
                </p14:cNvPr>
                <p14:cNvContentPartPr/>
                <p14:nvPr/>
              </p14:nvContentPartPr>
              <p14:xfrm>
                <a:off x="4799481" y="2972264"/>
                <a:ext cx="319680" cy="190440"/>
              </p14:xfrm>
            </p:contentPart>
          </mc:Choice>
          <mc:Fallback xmlns="">
            <p:pic>
              <p:nvPicPr>
                <p:cNvPr id="15400" name="Ink 15399">
                  <a:extLst>
                    <a:ext uri="{FF2B5EF4-FFF2-40B4-BE49-F238E27FC236}">
                      <a16:creationId xmlns:a16="http://schemas.microsoft.com/office/drawing/2014/main" id="{A7C71376-F854-7C0A-616B-B4A6C132EEF8}"/>
                    </a:ext>
                  </a:extLst>
                </p:cNvPr>
                <p:cNvPicPr/>
                <p:nvPr/>
              </p:nvPicPr>
              <p:blipFill>
                <a:blip r:embed="rId24"/>
                <a:stretch>
                  <a:fillRect/>
                </a:stretch>
              </p:blipFill>
              <p:spPr>
                <a:xfrm>
                  <a:off x="4790841" y="2918264"/>
                  <a:ext cx="337320" cy="29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5401" name="Ink 15400">
                  <a:extLst>
                    <a:ext uri="{FF2B5EF4-FFF2-40B4-BE49-F238E27FC236}">
                      <a16:creationId xmlns:a16="http://schemas.microsoft.com/office/drawing/2014/main" id="{6C12DF0A-FC41-1BF7-2BA8-FF8094C4F76C}"/>
                    </a:ext>
                  </a:extLst>
                </p14:cNvPr>
                <p14:cNvContentPartPr/>
                <p14:nvPr/>
              </p14:nvContentPartPr>
              <p14:xfrm>
                <a:off x="4868961" y="3009344"/>
                <a:ext cx="165240" cy="36720"/>
              </p14:xfrm>
            </p:contentPart>
          </mc:Choice>
          <mc:Fallback xmlns="">
            <p:pic>
              <p:nvPicPr>
                <p:cNvPr id="15401" name="Ink 15400">
                  <a:extLst>
                    <a:ext uri="{FF2B5EF4-FFF2-40B4-BE49-F238E27FC236}">
                      <a16:creationId xmlns:a16="http://schemas.microsoft.com/office/drawing/2014/main" id="{6C12DF0A-FC41-1BF7-2BA8-FF8094C4F76C}"/>
                    </a:ext>
                  </a:extLst>
                </p:cNvPr>
                <p:cNvPicPr/>
                <p:nvPr/>
              </p:nvPicPr>
              <p:blipFill>
                <a:blip r:embed="rId26"/>
                <a:stretch>
                  <a:fillRect/>
                </a:stretch>
              </p:blipFill>
              <p:spPr>
                <a:xfrm>
                  <a:off x="4859961" y="2955344"/>
                  <a:ext cx="182880" cy="144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5404" name="Ink 15403">
                  <a:extLst>
                    <a:ext uri="{FF2B5EF4-FFF2-40B4-BE49-F238E27FC236}">
                      <a16:creationId xmlns:a16="http://schemas.microsoft.com/office/drawing/2014/main" id="{5E3FE4D1-C907-E5CC-36B4-61F655CA298D}"/>
                    </a:ext>
                  </a:extLst>
                </p14:cNvPr>
                <p14:cNvContentPartPr/>
                <p14:nvPr/>
              </p14:nvContentPartPr>
              <p14:xfrm>
                <a:off x="4897401" y="3080624"/>
                <a:ext cx="151560" cy="18000"/>
              </p14:xfrm>
            </p:contentPart>
          </mc:Choice>
          <mc:Fallback xmlns="">
            <p:pic>
              <p:nvPicPr>
                <p:cNvPr id="15404" name="Ink 15403">
                  <a:extLst>
                    <a:ext uri="{FF2B5EF4-FFF2-40B4-BE49-F238E27FC236}">
                      <a16:creationId xmlns:a16="http://schemas.microsoft.com/office/drawing/2014/main" id="{5E3FE4D1-C907-E5CC-36B4-61F655CA298D}"/>
                    </a:ext>
                  </a:extLst>
                </p:cNvPr>
                <p:cNvPicPr/>
                <p:nvPr/>
              </p:nvPicPr>
              <p:blipFill>
                <a:blip r:embed="rId28"/>
                <a:stretch>
                  <a:fillRect/>
                </a:stretch>
              </p:blipFill>
              <p:spPr>
                <a:xfrm>
                  <a:off x="4888401" y="3026624"/>
                  <a:ext cx="169200" cy="1256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5407" name="Ink 15406">
                <a:extLst>
                  <a:ext uri="{FF2B5EF4-FFF2-40B4-BE49-F238E27FC236}">
                    <a16:creationId xmlns:a16="http://schemas.microsoft.com/office/drawing/2014/main" id="{8007CEB3-9D8A-F870-60FD-358A941E4B64}"/>
                  </a:ext>
                </a:extLst>
              </p14:cNvPr>
              <p14:cNvContentPartPr/>
              <p14:nvPr/>
            </p14:nvContentPartPr>
            <p14:xfrm>
              <a:off x="7337192" y="3268453"/>
              <a:ext cx="10440" cy="426600"/>
            </p14:xfrm>
          </p:contentPart>
        </mc:Choice>
        <mc:Fallback xmlns="">
          <p:pic>
            <p:nvPicPr>
              <p:cNvPr id="15407" name="Ink 15406">
                <a:extLst>
                  <a:ext uri="{FF2B5EF4-FFF2-40B4-BE49-F238E27FC236}">
                    <a16:creationId xmlns:a16="http://schemas.microsoft.com/office/drawing/2014/main" id="{8007CEB3-9D8A-F870-60FD-358A941E4B64}"/>
                  </a:ext>
                </a:extLst>
              </p:cNvPr>
              <p:cNvPicPr/>
              <p:nvPr/>
            </p:nvPicPr>
            <p:blipFill>
              <a:blip r:embed="rId30"/>
              <a:stretch>
                <a:fillRect/>
              </a:stretch>
            </p:blipFill>
            <p:spPr>
              <a:xfrm>
                <a:off x="7328192" y="3214453"/>
                <a:ext cx="28080" cy="534240"/>
              </a:xfrm>
              <a:prstGeom prst="rect">
                <a:avLst/>
              </a:prstGeom>
            </p:spPr>
          </p:pic>
        </mc:Fallback>
      </mc:AlternateContent>
      <p:grpSp>
        <p:nvGrpSpPr>
          <p:cNvPr id="15417" name="Group 15416">
            <a:extLst>
              <a:ext uri="{FF2B5EF4-FFF2-40B4-BE49-F238E27FC236}">
                <a16:creationId xmlns:a16="http://schemas.microsoft.com/office/drawing/2014/main" id="{104E8DA6-8EDE-237E-EBEF-AEA8A54A7B99}"/>
              </a:ext>
            </a:extLst>
          </p:cNvPr>
          <p:cNvGrpSpPr/>
          <p:nvPr/>
        </p:nvGrpSpPr>
        <p:grpSpPr>
          <a:xfrm>
            <a:off x="7344032" y="3277453"/>
            <a:ext cx="525240" cy="484920"/>
            <a:chOff x="4834401" y="3303464"/>
            <a:chExt cx="525240" cy="484920"/>
          </a:xfrm>
        </p:grpSpPr>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15408" name="Ink 15407">
                  <a:extLst>
                    <a:ext uri="{FF2B5EF4-FFF2-40B4-BE49-F238E27FC236}">
                      <a16:creationId xmlns:a16="http://schemas.microsoft.com/office/drawing/2014/main" id="{149F0F45-993C-D916-992F-4771E2268836}"/>
                    </a:ext>
                  </a:extLst>
                </p14:cNvPr>
                <p14:cNvContentPartPr/>
                <p14:nvPr/>
              </p14:nvContentPartPr>
              <p14:xfrm>
                <a:off x="4834401" y="3303464"/>
                <a:ext cx="525240" cy="484920"/>
              </p14:xfrm>
            </p:contentPart>
          </mc:Choice>
          <mc:Fallback xmlns="">
            <p:pic>
              <p:nvPicPr>
                <p:cNvPr id="15408" name="Ink 15407">
                  <a:extLst>
                    <a:ext uri="{FF2B5EF4-FFF2-40B4-BE49-F238E27FC236}">
                      <a16:creationId xmlns:a16="http://schemas.microsoft.com/office/drawing/2014/main" id="{149F0F45-993C-D916-992F-4771E2268836}"/>
                    </a:ext>
                  </a:extLst>
                </p:cNvPr>
                <p:cNvPicPr/>
                <p:nvPr/>
              </p:nvPicPr>
              <p:blipFill>
                <a:blip r:embed="rId32"/>
                <a:stretch>
                  <a:fillRect/>
                </a:stretch>
              </p:blipFill>
              <p:spPr>
                <a:xfrm>
                  <a:off x="4825401" y="3249464"/>
                  <a:ext cx="542880" cy="592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15409" name="Ink 15408">
                  <a:extLst>
                    <a:ext uri="{FF2B5EF4-FFF2-40B4-BE49-F238E27FC236}">
                      <a16:creationId xmlns:a16="http://schemas.microsoft.com/office/drawing/2014/main" id="{DFC5B564-7824-8C54-BFD4-AF61FA7387B2}"/>
                    </a:ext>
                  </a:extLst>
                </p14:cNvPr>
                <p14:cNvContentPartPr/>
                <p14:nvPr/>
              </p14:nvContentPartPr>
              <p14:xfrm>
                <a:off x="4908561" y="3382664"/>
                <a:ext cx="348480" cy="45000"/>
              </p14:xfrm>
            </p:contentPart>
          </mc:Choice>
          <mc:Fallback xmlns="">
            <p:pic>
              <p:nvPicPr>
                <p:cNvPr id="15409" name="Ink 15408">
                  <a:extLst>
                    <a:ext uri="{FF2B5EF4-FFF2-40B4-BE49-F238E27FC236}">
                      <a16:creationId xmlns:a16="http://schemas.microsoft.com/office/drawing/2014/main" id="{DFC5B564-7824-8C54-BFD4-AF61FA7387B2}"/>
                    </a:ext>
                  </a:extLst>
                </p:cNvPr>
                <p:cNvPicPr/>
                <p:nvPr/>
              </p:nvPicPr>
              <p:blipFill>
                <a:blip r:embed="rId34"/>
                <a:stretch>
                  <a:fillRect/>
                </a:stretch>
              </p:blipFill>
              <p:spPr>
                <a:xfrm>
                  <a:off x="4899561" y="3328664"/>
                  <a:ext cx="366120" cy="15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15412" name="Ink 15411">
                  <a:extLst>
                    <a:ext uri="{FF2B5EF4-FFF2-40B4-BE49-F238E27FC236}">
                      <a16:creationId xmlns:a16="http://schemas.microsoft.com/office/drawing/2014/main" id="{9185618C-E32F-21BD-E7B8-563ABA63FD9E}"/>
                    </a:ext>
                  </a:extLst>
                </p14:cNvPr>
                <p14:cNvContentPartPr/>
                <p14:nvPr/>
              </p14:nvContentPartPr>
              <p14:xfrm>
                <a:off x="4903881" y="3486344"/>
                <a:ext cx="401400" cy="59400"/>
              </p14:xfrm>
            </p:contentPart>
          </mc:Choice>
          <mc:Fallback xmlns="">
            <p:pic>
              <p:nvPicPr>
                <p:cNvPr id="15412" name="Ink 15411">
                  <a:extLst>
                    <a:ext uri="{FF2B5EF4-FFF2-40B4-BE49-F238E27FC236}">
                      <a16:creationId xmlns:a16="http://schemas.microsoft.com/office/drawing/2014/main" id="{9185618C-E32F-21BD-E7B8-563ABA63FD9E}"/>
                    </a:ext>
                  </a:extLst>
                </p:cNvPr>
                <p:cNvPicPr/>
                <p:nvPr/>
              </p:nvPicPr>
              <p:blipFill>
                <a:blip r:embed="rId36"/>
                <a:stretch>
                  <a:fillRect/>
                </a:stretch>
              </p:blipFill>
              <p:spPr>
                <a:xfrm>
                  <a:off x="4894881" y="3432344"/>
                  <a:ext cx="419040" cy="16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15415" name="Ink 15414">
                  <a:extLst>
                    <a:ext uri="{FF2B5EF4-FFF2-40B4-BE49-F238E27FC236}">
                      <a16:creationId xmlns:a16="http://schemas.microsoft.com/office/drawing/2014/main" id="{7D32C2CA-C2DE-6135-F36B-DCD8A254F023}"/>
                    </a:ext>
                  </a:extLst>
                </p14:cNvPr>
                <p14:cNvContentPartPr/>
                <p14:nvPr/>
              </p14:nvContentPartPr>
              <p14:xfrm>
                <a:off x="4946361" y="3600464"/>
                <a:ext cx="351000" cy="85320"/>
              </p14:xfrm>
            </p:contentPart>
          </mc:Choice>
          <mc:Fallback xmlns="">
            <p:pic>
              <p:nvPicPr>
                <p:cNvPr id="15415" name="Ink 15414">
                  <a:extLst>
                    <a:ext uri="{FF2B5EF4-FFF2-40B4-BE49-F238E27FC236}">
                      <a16:creationId xmlns:a16="http://schemas.microsoft.com/office/drawing/2014/main" id="{7D32C2CA-C2DE-6135-F36B-DCD8A254F023}"/>
                    </a:ext>
                  </a:extLst>
                </p:cNvPr>
                <p:cNvPicPr/>
                <p:nvPr/>
              </p:nvPicPr>
              <p:blipFill>
                <a:blip r:embed="rId38"/>
                <a:stretch>
                  <a:fillRect/>
                </a:stretch>
              </p:blipFill>
              <p:spPr>
                <a:xfrm>
                  <a:off x="4937361" y="3546464"/>
                  <a:ext cx="368640" cy="192960"/>
                </a:xfrm>
                <a:prstGeom prst="rect">
                  <a:avLst/>
                </a:prstGeom>
              </p:spPr>
            </p:pic>
          </mc:Fallback>
        </mc:AlternateContent>
      </p:grpSp>
      <p:grpSp>
        <p:nvGrpSpPr>
          <p:cNvPr id="12" name="Group 11">
            <a:extLst>
              <a:ext uri="{FF2B5EF4-FFF2-40B4-BE49-F238E27FC236}">
                <a16:creationId xmlns:a16="http://schemas.microsoft.com/office/drawing/2014/main" id="{FF55DD55-F423-2A16-B013-EF4B8B8CE7AD}"/>
              </a:ext>
            </a:extLst>
          </p:cNvPr>
          <p:cNvGrpSpPr/>
          <p:nvPr/>
        </p:nvGrpSpPr>
        <p:grpSpPr>
          <a:xfrm>
            <a:off x="4451138" y="3390584"/>
            <a:ext cx="1839960" cy="797040"/>
            <a:chOff x="4451138" y="3390584"/>
            <a:chExt cx="1839960" cy="797040"/>
          </a:xfrm>
        </p:grpSpPr>
        <mc:AlternateContent xmlns:mc="http://schemas.openxmlformats.org/markup-compatibility/2006" xmlns:p14="http://schemas.microsoft.com/office/powerpoint/2010/main">
          <mc:Choice Requires="p14">
            <p:contentPart p14:bwMode="auto" r:id="rId39">
              <p14:nvContentPartPr>
                <p14:cNvPr id="3" name="Ink 2">
                  <a:extLst>
                    <a:ext uri="{FF2B5EF4-FFF2-40B4-BE49-F238E27FC236}">
                      <a16:creationId xmlns:a16="http://schemas.microsoft.com/office/drawing/2014/main" id="{D6743328-B505-2BAE-5C03-F73E1A8C0621}"/>
                    </a:ext>
                  </a:extLst>
                </p14:cNvPr>
                <p14:cNvContentPartPr/>
                <p14:nvPr/>
              </p14:nvContentPartPr>
              <p14:xfrm>
                <a:off x="4451138" y="3390584"/>
                <a:ext cx="1839960" cy="208440"/>
              </p14:xfrm>
            </p:contentPart>
          </mc:Choice>
          <mc:Fallback xmlns="">
            <p:pic>
              <p:nvPicPr>
                <p:cNvPr id="3" name="Ink 2">
                  <a:extLst>
                    <a:ext uri="{FF2B5EF4-FFF2-40B4-BE49-F238E27FC236}">
                      <a16:creationId xmlns:a16="http://schemas.microsoft.com/office/drawing/2014/main" id="{D6743328-B505-2BAE-5C03-F73E1A8C0621}"/>
                    </a:ext>
                  </a:extLst>
                </p:cNvPr>
                <p:cNvPicPr/>
                <p:nvPr/>
              </p:nvPicPr>
              <p:blipFill>
                <a:blip r:embed="rId40"/>
                <a:stretch>
                  <a:fillRect/>
                </a:stretch>
              </p:blipFill>
              <p:spPr>
                <a:xfrm>
                  <a:off x="4445018" y="3384464"/>
                  <a:ext cx="18522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 name="Ink 3">
                  <a:extLst>
                    <a:ext uri="{FF2B5EF4-FFF2-40B4-BE49-F238E27FC236}">
                      <a16:creationId xmlns:a16="http://schemas.microsoft.com/office/drawing/2014/main" id="{0103B13C-D855-A3A0-7B7E-69B04A97E2B9}"/>
                    </a:ext>
                  </a:extLst>
                </p14:cNvPr>
                <p14:cNvContentPartPr/>
                <p14:nvPr/>
              </p14:nvContentPartPr>
              <p14:xfrm>
                <a:off x="5347898" y="3625664"/>
                <a:ext cx="266040" cy="416160"/>
              </p14:xfrm>
            </p:contentPart>
          </mc:Choice>
          <mc:Fallback xmlns="">
            <p:pic>
              <p:nvPicPr>
                <p:cNvPr id="4" name="Ink 3">
                  <a:extLst>
                    <a:ext uri="{FF2B5EF4-FFF2-40B4-BE49-F238E27FC236}">
                      <a16:creationId xmlns:a16="http://schemas.microsoft.com/office/drawing/2014/main" id="{0103B13C-D855-A3A0-7B7E-69B04A97E2B9}"/>
                    </a:ext>
                  </a:extLst>
                </p:cNvPr>
                <p:cNvPicPr/>
                <p:nvPr/>
              </p:nvPicPr>
              <p:blipFill>
                <a:blip r:embed="rId42"/>
                <a:stretch>
                  <a:fillRect/>
                </a:stretch>
              </p:blipFill>
              <p:spPr>
                <a:xfrm>
                  <a:off x="5341778" y="3619544"/>
                  <a:ext cx="27828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 name="Ink 9">
                  <a:extLst>
                    <a:ext uri="{FF2B5EF4-FFF2-40B4-BE49-F238E27FC236}">
                      <a16:creationId xmlns:a16="http://schemas.microsoft.com/office/drawing/2014/main" id="{417B6619-72DD-6034-1B8D-B16A35852A3E}"/>
                    </a:ext>
                  </a:extLst>
                </p14:cNvPr>
                <p14:cNvContentPartPr/>
                <p14:nvPr/>
              </p14:nvContentPartPr>
              <p14:xfrm>
                <a:off x="5515658" y="4147664"/>
                <a:ext cx="62280" cy="39960"/>
              </p14:xfrm>
            </p:contentPart>
          </mc:Choice>
          <mc:Fallback xmlns="">
            <p:pic>
              <p:nvPicPr>
                <p:cNvPr id="10" name="Ink 9">
                  <a:extLst>
                    <a:ext uri="{FF2B5EF4-FFF2-40B4-BE49-F238E27FC236}">
                      <a16:creationId xmlns:a16="http://schemas.microsoft.com/office/drawing/2014/main" id="{417B6619-72DD-6034-1B8D-B16A35852A3E}"/>
                    </a:ext>
                  </a:extLst>
                </p:cNvPr>
                <p:cNvPicPr/>
                <p:nvPr/>
              </p:nvPicPr>
              <p:blipFill>
                <a:blip r:embed="rId44"/>
                <a:stretch>
                  <a:fillRect/>
                </a:stretch>
              </p:blipFill>
              <p:spPr>
                <a:xfrm>
                  <a:off x="5509538" y="4141544"/>
                  <a:ext cx="74520" cy="52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13" name="Ink 12">
                <a:extLst>
                  <a:ext uri="{FF2B5EF4-FFF2-40B4-BE49-F238E27FC236}">
                    <a16:creationId xmlns:a16="http://schemas.microsoft.com/office/drawing/2014/main" id="{FF21E64E-4CA7-C3F9-690F-47C3E13671DC}"/>
                  </a:ext>
                </a:extLst>
              </p14:cNvPr>
              <p14:cNvContentPartPr/>
              <p14:nvPr/>
            </p14:nvContentPartPr>
            <p14:xfrm>
              <a:off x="5204672" y="5298840"/>
              <a:ext cx="764640" cy="53640"/>
            </p14:xfrm>
          </p:contentPart>
        </mc:Choice>
        <mc:Fallback xmlns="">
          <p:pic>
            <p:nvPicPr>
              <p:cNvPr id="13" name="Ink 12">
                <a:extLst>
                  <a:ext uri="{FF2B5EF4-FFF2-40B4-BE49-F238E27FC236}">
                    <a16:creationId xmlns:a16="http://schemas.microsoft.com/office/drawing/2014/main" id="{FF21E64E-4CA7-C3F9-690F-47C3E13671DC}"/>
                  </a:ext>
                </a:extLst>
              </p:cNvPr>
              <p:cNvPicPr/>
              <p:nvPr/>
            </p:nvPicPr>
            <p:blipFill>
              <a:blip r:embed="rId46"/>
              <a:stretch>
                <a:fillRect/>
              </a:stretch>
            </p:blipFill>
            <p:spPr>
              <a:xfrm>
                <a:off x="5198552" y="5292720"/>
                <a:ext cx="776880" cy="65880"/>
              </a:xfrm>
              <a:prstGeom prst="rect">
                <a:avLst/>
              </a:prstGeom>
            </p:spPr>
          </p:pic>
        </mc:Fallback>
      </mc:AlternateContent>
      <p:grpSp>
        <p:nvGrpSpPr>
          <p:cNvPr id="15" name="Group 14">
            <a:extLst>
              <a:ext uri="{FF2B5EF4-FFF2-40B4-BE49-F238E27FC236}">
                <a16:creationId xmlns:a16="http://schemas.microsoft.com/office/drawing/2014/main" id="{88492FF8-F6D6-A8A5-85C1-0093738C39B4}"/>
              </a:ext>
            </a:extLst>
          </p:cNvPr>
          <p:cNvGrpSpPr>
            <a:grpSpLocks/>
          </p:cNvGrpSpPr>
          <p:nvPr/>
        </p:nvGrpSpPr>
        <p:grpSpPr>
          <a:xfrm>
            <a:off x="3304785" y="2772783"/>
            <a:ext cx="1117990" cy="1658779"/>
            <a:chOff x="798441" y="2797664"/>
            <a:chExt cx="596880" cy="885600"/>
          </a:xfrm>
        </p:grpSpPr>
        <mc:AlternateContent xmlns:mc="http://schemas.openxmlformats.org/markup-compatibility/2006" xmlns:p14="http://schemas.microsoft.com/office/powerpoint/2010/main">
          <mc:Choice Requires="p14">
            <p:contentPart p14:bwMode="auto" r:id="rId47">
              <p14:nvContentPartPr>
                <p14:cNvPr id="16" name="Ink 15">
                  <a:extLst>
                    <a:ext uri="{FF2B5EF4-FFF2-40B4-BE49-F238E27FC236}">
                      <a16:creationId xmlns:a16="http://schemas.microsoft.com/office/drawing/2014/main" id="{98BB3773-4327-8934-9F32-B92AFEFA789E}"/>
                    </a:ext>
                  </a:extLst>
                </p14:cNvPr>
                <p14:cNvContentPartPr>
                  <a14:cpLocks xmlns:a14="http://schemas.microsoft.com/office/drawing/2010/main"/>
                </p14:cNvContentPartPr>
                <p14:nvPr/>
              </p14:nvContentPartPr>
              <p14:xfrm>
                <a:off x="867921" y="2797664"/>
                <a:ext cx="527400" cy="459000"/>
              </p14:xfrm>
            </p:contentPart>
          </mc:Choice>
          <mc:Fallback xmlns="">
            <p:pic>
              <p:nvPicPr>
                <p:cNvPr id="16" name="Ink 15">
                  <a:extLst>
                    <a:ext uri="{FF2B5EF4-FFF2-40B4-BE49-F238E27FC236}">
                      <a16:creationId xmlns:a16="http://schemas.microsoft.com/office/drawing/2014/main" id="{98BB3773-4327-8934-9F32-B92AFEFA789E}"/>
                    </a:ext>
                  </a:extLst>
                </p:cNvPr>
                <p:cNvPicPr>
                  <a:picLocks/>
                </p:cNvPicPr>
                <p:nvPr/>
              </p:nvPicPr>
              <p:blipFill>
                <a:blip r:embed="rId48"/>
                <a:stretch>
                  <a:fillRect/>
                </a:stretch>
              </p:blipFill>
              <p:spPr>
                <a:xfrm>
                  <a:off x="865614" y="2795357"/>
                  <a:ext cx="532015" cy="463613"/>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7" name="Ink 16">
                  <a:extLst>
                    <a:ext uri="{FF2B5EF4-FFF2-40B4-BE49-F238E27FC236}">
                      <a16:creationId xmlns:a16="http://schemas.microsoft.com/office/drawing/2014/main" id="{46839645-658F-09E8-8993-77FEC319807D}"/>
                    </a:ext>
                  </a:extLst>
                </p14:cNvPr>
                <p14:cNvContentPartPr>
                  <a14:cpLocks xmlns:a14="http://schemas.microsoft.com/office/drawing/2010/main"/>
                </p14:cNvContentPartPr>
                <p14:nvPr/>
              </p14:nvContentPartPr>
              <p14:xfrm>
                <a:off x="971241" y="3207704"/>
                <a:ext cx="329400" cy="37080"/>
              </p14:xfrm>
            </p:contentPart>
          </mc:Choice>
          <mc:Fallback xmlns="">
            <p:pic>
              <p:nvPicPr>
                <p:cNvPr id="17" name="Ink 16">
                  <a:extLst>
                    <a:ext uri="{FF2B5EF4-FFF2-40B4-BE49-F238E27FC236}">
                      <a16:creationId xmlns:a16="http://schemas.microsoft.com/office/drawing/2014/main" id="{46839645-658F-09E8-8993-77FEC319807D}"/>
                    </a:ext>
                  </a:extLst>
                </p:cNvPr>
                <p:cNvPicPr>
                  <a:picLocks/>
                </p:cNvPicPr>
                <p:nvPr/>
              </p:nvPicPr>
              <p:blipFill>
                <a:blip r:embed="rId50"/>
                <a:stretch>
                  <a:fillRect/>
                </a:stretch>
              </p:blipFill>
              <p:spPr>
                <a:xfrm>
                  <a:off x="968933" y="3205374"/>
                  <a:ext cx="334015" cy="41739"/>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8" name="Ink 17">
                  <a:extLst>
                    <a:ext uri="{FF2B5EF4-FFF2-40B4-BE49-F238E27FC236}">
                      <a16:creationId xmlns:a16="http://schemas.microsoft.com/office/drawing/2014/main" id="{721E7FC3-38C7-3C78-C0EA-D8D334310AF6}"/>
                    </a:ext>
                  </a:extLst>
                </p14:cNvPr>
                <p14:cNvContentPartPr>
                  <a14:cpLocks xmlns:a14="http://schemas.microsoft.com/office/drawing/2010/main"/>
                </p14:cNvContentPartPr>
                <p14:nvPr/>
              </p14:nvContentPartPr>
              <p14:xfrm>
                <a:off x="970521" y="3352784"/>
                <a:ext cx="67320" cy="36720"/>
              </p14:xfrm>
            </p:contentPart>
          </mc:Choice>
          <mc:Fallback xmlns="">
            <p:pic>
              <p:nvPicPr>
                <p:cNvPr id="18" name="Ink 17">
                  <a:extLst>
                    <a:ext uri="{FF2B5EF4-FFF2-40B4-BE49-F238E27FC236}">
                      <a16:creationId xmlns:a16="http://schemas.microsoft.com/office/drawing/2014/main" id="{721E7FC3-38C7-3C78-C0EA-D8D334310AF6}"/>
                    </a:ext>
                  </a:extLst>
                </p:cNvPr>
                <p:cNvPicPr>
                  <a:picLocks/>
                </p:cNvPicPr>
                <p:nvPr/>
              </p:nvPicPr>
              <p:blipFill>
                <a:blip r:embed="rId52"/>
                <a:stretch>
                  <a:fillRect/>
                </a:stretch>
              </p:blipFill>
              <p:spPr>
                <a:xfrm>
                  <a:off x="968213" y="3350465"/>
                  <a:ext cx="71936" cy="4135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9" name="Ink 18">
                  <a:extLst>
                    <a:ext uri="{FF2B5EF4-FFF2-40B4-BE49-F238E27FC236}">
                      <a16:creationId xmlns:a16="http://schemas.microsoft.com/office/drawing/2014/main" id="{42418C28-F046-9D4D-BDBE-7D7496E67A8A}"/>
                    </a:ext>
                  </a:extLst>
                </p14:cNvPr>
                <p14:cNvContentPartPr>
                  <a14:cpLocks xmlns:a14="http://schemas.microsoft.com/office/drawing/2010/main"/>
                </p14:cNvContentPartPr>
                <p14:nvPr/>
              </p14:nvContentPartPr>
              <p14:xfrm>
                <a:off x="1133961" y="3363584"/>
                <a:ext cx="66960" cy="59400"/>
              </p14:xfrm>
            </p:contentPart>
          </mc:Choice>
          <mc:Fallback xmlns="">
            <p:pic>
              <p:nvPicPr>
                <p:cNvPr id="19" name="Ink 18">
                  <a:extLst>
                    <a:ext uri="{FF2B5EF4-FFF2-40B4-BE49-F238E27FC236}">
                      <a16:creationId xmlns:a16="http://schemas.microsoft.com/office/drawing/2014/main" id="{42418C28-F046-9D4D-BDBE-7D7496E67A8A}"/>
                    </a:ext>
                  </a:extLst>
                </p:cNvPr>
                <p:cNvPicPr>
                  <a:picLocks/>
                </p:cNvPicPr>
                <p:nvPr/>
              </p:nvPicPr>
              <p:blipFill>
                <a:blip r:embed="rId54"/>
                <a:stretch>
                  <a:fillRect/>
                </a:stretch>
              </p:blipFill>
              <p:spPr>
                <a:xfrm>
                  <a:off x="1131652" y="3361270"/>
                  <a:ext cx="71578" cy="64029"/>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 name="Ink 19">
                  <a:extLst>
                    <a:ext uri="{FF2B5EF4-FFF2-40B4-BE49-F238E27FC236}">
                      <a16:creationId xmlns:a16="http://schemas.microsoft.com/office/drawing/2014/main" id="{98D67E98-C0F2-EE89-04A2-4FA02CE750D9}"/>
                    </a:ext>
                  </a:extLst>
                </p14:cNvPr>
                <p14:cNvContentPartPr>
                  <a14:cpLocks xmlns:a14="http://schemas.microsoft.com/office/drawing/2010/main"/>
                </p14:cNvContentPartPr>
                <p14:nvPr/>
              </p14:nvContentPartPr>
              <p14:xfrm>
                <a:off x="1176081" y="3401024"/>
                <a:ext cx="360" cy="360"/>
              </p14:xfrm>
            </p:contentPart>
          </mc:Choice>
          <mc:Fallback xmlns="">
            <p:pic>
              <p:nvPicPr>
                <p:cNvPr id="20" name="Ink 19">
                  <a:extLst>
                    <a:ext uri="{FF2B5EF4-FFF2-40B4-BE49-F238E27FC236}">
                      <a16:creationId xmlns:a16="http://schemas.microsoft.com/office/drawing/2014/main" id="{98D67E98-C0F2-EE89-04A2-4FA02CE750D9}"/>
                    </a:ext>
                  </a:extLst>
                </p:cNvPr>
                <p:cNvPicPr>
                  <a:picLocks/>
                </p:cNvPicPr>
                <p:nvPr/>
              </p:nvPicPr>
              <p:blipFill>
                <a:blip r:embed="rId56"/>
                <a:stretch>
                  <a:fillRect/>
                </a:stretch>
              </p:blipFill>
              <p:spPr>
                <a:xfrm>
                  <a:off x="1171761" y="3396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2" name="Ink 21">
                  <a:extLst>
                    <a:ext uri="{FF2B5EF4-FFF2-40B4-BE49-F238E27FC236}">
                      <a16:creationId xmlns:a16="http://schemas.microsoft.com/office/drawing/2014/main" id="{55F20469-355F-29DE-35AD-C14C19F62A04}"/>
                    </a:ext>
                  </a:extLst>
                </p14:cNvPr>
                <p14:cNvContentPartPr>
                  <a14:cpLocks xmlns:a14="http://schemas.microsoft.com/office/drawing/2010/main"/>
                </p14:cNvContentPartPr>
                <p14:nvPr/>
              </p14:nvContentPartPr>
              <p14:xfrm>
                <a:off x="998601" y="3363944"/>
                <a:ext cx="6480" cy="7920"/>
              </p14:xfrm>
            </p:contentPart>
          </mc:Choice>
          <mc:Fallback xmlns="">
            <p:pic>
              <p:nvPicPr>
                <p:cNvPr id="22" name="Ink 21">
                  <a:extLst>
                    <a:ext uri="{FF2B5EF4-FFF2-40B4-BE49-F238E27FC236}">
                      <a16:creationId xmlns:a16="http://schemas.microsoft.com/office/drawing/2014/main" id="{55F20469-355F-29DE-35AD-C14C19F62A04}"/>
                    </a:ext>
                  </a:extLst>
                </p:cNvPr>
                <p:cNvPicPr>
                  <a:picLocks/>
                </p:cNvPicPr>
                <p:nvPr/>
              </p:nvPicPr>
              <p:blipFill>
                <a:blip r:embed="rId58"/>
                <a:stretch>
                  <a:fillRect/>
                </a:stretch>
              </p:blipFill>
              <p:spPr>
                <a:xfrm>
                  <a:off x="996314" y="3361626"/>
                  <a:ext cx="11054" cy="12556"/>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3" name="Ink 22">
                  <a:extLst>
                    <a:ext uri="{FF2B5EF4-FFF2-40B4-BE49-F238E27FC236}">
                      <a16:creationId xmlns:a16="http://schemas.microsoft.com/office/drawing/2014/main" id="{9B52592E-43FE-4C11-2E29-E559C708E9C0}"/>
                    </a:ext>
                  </a:extLst>
                </p14:cNvPr>
                <p14:cNvContentPartPr>
                  <a14:cpLocks xmlns:a14="http://schemas.microsoft.com/office/drawing/2010/main"/>
                </p14:cNvContentPartPr>
                <p14:nvPr/>
              </p14:nvContentPartPr>
              <p14:xfrm>
                <a:off x="1033521" y="3479864"/>
                <a:ext cx="360" cy="1800"/>
              </p14:xfrm>
            </p:contentPart>
          </mc:Choice>
          <mc:Fallback xmlns="">
            <p:pic>
              <p:nvPicPr>
                <p:cNvPr id="23" name="Ink 22">
                  <a:extLst>
                    <a:ext uri="{FF2B5EF4-FFF2-40B4-BE49-F238E27FC236}">
                      <a16:creationId xmlns:a16="http://schemas.microsoft.com/office/drawing/2014/main" id="{9B52592E-43FE-4C11-2E29-E559C708E9C0}"/>
                    </a:ext>
                  </a:extLst>
                </p:cNvPr>
                <p:cNvPicPr>
                  <a:picLocks/>
                </p:cNvPicPr>
                <p:nvPr/>
              </p:nvPicPr>
              <p:blipFill>
                <a:blip r:embed="rId56"/>
                <a:stretch>
                  <a:fillRect/>
                </a:stretch>
              </p:blipFill>
              <p:spPr>
                <a:xfrm>
                  <a:off x="1029201" y="3477464"/>
                  <a:ext cx="9000" cy="66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4" name="Ink 23">
                  <a:extLst>
                    <a:ext uri="{FF2B5EF4-FFF2-40B4-BE49-F238E27FC236}">
                      <a16:creationId xmlns:a16="http://schemas.microsoft.com/office/drawing/2014/main" id="{E9447003-FB3A-0ED9-019A-AFA1F517CC48}"/>
                    </a:ext>
                  </a:extLst>
                </p14:cNvPr>
                <p14:cNvContentPartPr>
                  <a14:cpLocks xmlns:a14="http://schemas.microsoft.com/office/drawing/2010/main"/>
                </p14:cNvContentPartPr>
                <p14:nvPr/>
              </p14:nvContentPartPr>
              <p14:xfrm>
                <a:off x="1050081" y="3462944"/>
                <a:ext cx="60840" cy="45720"/>
              </p14:xfrm>
            </p:contentPart>
          </mc:Choice>
          <mc:Fallback xmlns="">
            <p:pic>
              <p:nvPicPr>
                <p:cNvPr id="24" name="Ink 23">
                  <a:extLst>
                    <a:ext uri="{FF2B5EF4-FFF2-40B4-BE49-F238E27FC236}">
                      <a16:creationId xmlns:a16="http://schemas.microsoft.com/office/drawing/2014/main" id="{E9447003-FB3A-0ED9-019A-AFA1F517CC48}"/>
                    </a:ext>
                  </a:extLst>
                </p:cNvPr>
                <p:cNvPicPr>
                  <a:picLocks/>
                </p:cNvPicPr>
                <p:nvPr/>
              </p:nvPicPr>
              <p:blipFill>
                <a:blip r:embed="rId61"/>
                <a:stretch>
                  <a:fillRect/>
                </a:stretch>
              </p:blipFill>
              <p:spPr>
                <a:xfrm>
                  <a:off x="1047771" y="3460639"/>
                  <a:ext cx="65461" cy="5033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5" name="Ink 24">
                  <a:extLst>
                    <a:ext uri="{FF2B5EF4-FFF2-40B4-BE49-F238E27FC236}">
                      <a16:creationId xmlns:a16="http://schemas.microsoft.com/office/drawing/2014/main" id="{BEE5F262-088D-3B8D-33A2-B0B0A52A2FFC}"/>
                    </a:ext>
                  </a:extLst>
                </p14:cNvPr>
                <p14:cNvContentPartPr>
                  <a14:cpLocks xmlns:a14="http://schemas.microsoft.com/office/drawing/2010/main"/>
                </p14:cNvContentPartPr>
                <p14:nvPr/>
              </p14:nvContentPartPr>
              <p14:xfrm>
                <a:off x="871161" y="3475544"/>
                <a:ext cx="221760" cy="82800"/>
              </p14:xfrm>
            </p:contentPart>
          </mc:Choice>
          <mc:Fallback xmlns="">
            <p:pic>
              <p:nvPicPr>
                <p:cNvPr id="25" name="Ink 24">
                  <a:extLst>
                    <a:ext uri="{FF2B5EF4-FFF2-40B4-BE49-F238E27FC236}">
                      <a16:creationId xmlns:a16="http://schemas.microsoft.com/office/drawing/2014/main" id="{BEE5F262-088D-3B8D-33A2-B0B0A52A2FFC}"/>
                    </a:ext>
                  </a:extLst>
                </p:cNvPr>
                <p:cNvPicPr>
                  <a:picLocks/>
                </p:cNvPicPr>
                <p:nvPr/>
              </p:nvPicPr>
              <p:blipFill>
                <a:blip r:embed="rId63"/>
                <a:stretch>
                  <a:fillRect/>
                </a:stretch>
              </p:blipFill>
              <p:spPr>
                <a:xfrm>
                  <a:off x="868853" y="3473239"/>
                  <a:ext cx="226376" cy="87411"/>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6" name="Ink 25">
                  <a:extLst>
                    <a:ext uri="{FF2B5EF4-FFF2-40B4-BE49-F238E27FC236}">
                      <a16:creationId xmlns:a16="http://schemas.microsoft.com/office/drawing/2014/main" id="{A2206AA0-E80A-82DA-B4B3-443504E21D84}"/>
                    </a:ext>
                  </a:extLst>
                </p14:cNvPr>
                <p14:cNvContentPartPr>
                  <a14:cpLocks xmlns:a14="http://schemas.microsoft.com/office/drawing/2010/main"/>
                </p14:cNvContentPartPr>
                <p14:nvPr/>
              </p14:nvContentPartPr>
              <p14:xfrm>
                <a:off x="1099761" y="3554024"/>
                <a:ext cx="198000" cy="22680"/>
              </p14:xfrm>
            </p:contentPart>
          </mc:Choice>
          <mc:Fallback xmlns="">
            <p:pic>
              <p:nvPicPr>
                <p:cNvPr id="26" name="Ink 25">
                  <a:extLst>
                    <a:ext uri="{FF2B5EF4-FFF2-40B4-BE49-F238E27FC236}">
                      <a16:creationId xmlns:a16="http://schemas.microsoft.com/office/drawing/2014/main" id="{A2206AA0-E80A-82DA-B4B3-443504E21D84}"/>
                    </a:ext>
                  </a:extLst>
                </p:cNvPr>
                <p:cNvPicPr>
                  <a:picLocks/>
                </p:cNvPicPr>
                <p:nvPr/>
              </p:nvPicPr>
              <p:blipFill>
                <a:blip r:embed="rId65"/>
                <a:stretch>
                  <a:fillRect/>
                </a:stretch>
              </p:blipFill>
              <p:spPr>
                <a:xfrm>
                  <a:off x="1097452" y="3551678"/>
                  <a:ext cx="202618" cy="2737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9" name="Ink 28">
                  <a:extLst>
                    <a:ext uri="{FF2B5EF4-FFF2-40B4-BE49-F238E27FC236}">
                      <a16:creationId xmlns:a16="http://schemas.microsoft.com/office/drawing/2014/main" id="{8C9827DC-9FD4-3276-15BC-9CC6F86C9E6A}"/>
                    </a:ext>
                  </a:extLst>
                </p14:cNvPr>
                <p14:cNvContentPartPr>
                  <a14:cpLocks xmlns:a14="http://schemas.microsoft.com/office/drawing/2010/main"/>
                </p14:cNvContentPartPr>
                <p14:nvPr/>
              </p14:nvContentPartPr>
              <p14:xfrm>
                <a:off x="823641" y="3501104"/>
                <a:ext cx="392040" cy="182160"/>
              </p14:xfrm>
            </p:contentPart>
          </mc:Choice>
          <mc:Fallback xmlns="">
            <p:pic>
              <p:nvPicPr>
                <p:cNvPr id="29" name="Ink 28">
                  <a:extLst>
                    <a:ext uri="{FF2B5EF4-FFF2-40B4-BE49-F238E27FC236}">
                      <a16:creationId xmlns:a16="http://schemas.microsoft.com/office/drawing/2014/main" id="{8C9827DC-9FD4-3276-15BC-9CC6F86C9E6A}"/>
                    </a:ext>
                  </a:extLst>
                </p:cNvPr>
                <p:cNvPicPr>
                  <a:picLocks/>
                </p:cNvPicPr>
                <p:nvPr/>
              </p:nvPicPr>
              <p:blipFill>
                <a:blip r:embed="rId67"/>
                <a:stretch>
                  <a:fillRect/>
                </a:stretch>
              </p:blipFill>
              <p:spPr>
                <a:xfrm>
                  <a:off x="821334" y="3498796"/>
                  <a:ext cx="396654" cy="186777"/>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0" name="Ink 29">
                  <a:extLst>
                    <a:ext uri="{FF2B5EF4-FFF2-40B4-BE49-F238E27FC236}">
                      <a16:creationId xmlns:a16="http://schemas.microsoft.com/office/drawing/2014/main" id="{7D8E33BA-CAA8-34C7-46C7-3D8ED5C98D30}"/>
                    </a:ext>
                  </a:extLst>
                </p14:cNvPr>
                <p14:cNvContentPartPr>
                  <a14:cpLocks xmlns:a14="http://schemas.microsoft.com/office/drawing/2010/main"/>
                </p14:cNvContentPartPr>
                <p14:nvPr/>
              </p14:nvContentPartPr>
              <p14:xfrm>
                <a:off x="1300641" y="3363944"/>
                <a:ext cx="57240" cy="85680"/>
              </p14:xfrm>
            </p:contentPart>
          </mc:Choice>
          <mc:Fallback xmlns="">
            <p:pic>
              <p:nvPicPr>
                <p:cNvPr id="30" name="Ink 29">
                  <a:extLst>
                    <a:ext uri="{FF2B5EF4-FFF2-40B4-BE49-F238E27FC236}">
                      <a16:creationId xmlns:a16="http://schemas.microsoft.com/office/drawing/2014/main" id="{7D8E33BA-CAA8-34C7-46C7-3D8ED5C98D30}"/>
                    </a:ext>
                  </a:extLst>
                </p:cNvPr>
                <p:cNvPicPr>
                  <a:picLocks/>
                </p:cNvPicPr>
                <p:nvPr/>
              </p:nvPicPr>
              <p:blipFill>
                <a:blip r:embed="rId69"/>
                <a:stretch>
                  <a:fillRect/>
                </a:stretch>
              </p:blipFill>
              <p:spPr>
                <a:xfrm>
                  <a:off x="1298320" y="3361634"/>
                  <a:ext cx="61881" cy="90301"/>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2" name="Ink 31">
                  <a:extLst>
                    <a:ext uri="{FF2B5EF4-FFF2-40B4-BE49-F238E27FC236}">
                      <a16:creationId xmlns:a16="http://schemas.microsoft.com/office/drawing/2014/main" id="{354C34C2-BACB-6078-5B0F-EEACF6B4F695}"/>
                    </a:ext>
                  </a:extLst>
                </p14:cNvPr>
                <p14:cNvContentPartPr>
                  <a14:cpLocks xmlns:a14="http://schemas.microsoft.com/office/drawing/2010/main"/>
                </p14:cNvContentPartPr>
                <p14:nvPr/>
              </p14:nvContentPartPr>
              <p14:xfrm>
                <a:off x="798441" y="3305984"/>
                <a:ext cx="64080" cy="73800"/>
              </p14:xfrm>
            </p:contentPart>
          </mc:Choice>
          <mc:Fallback xmlns="">
            <p:pic>
              <p:nvPicPr>
                <p:cNvPr id="32" name="Ink 31">
                  <a:extLst>
                    <a:ext uri="{FF2B5EF4-FFF2-40B4-BE49-F238E27FC236}">
                      <a16:creationId xmlns:a16="http://schemas.microsoft.com/office/drawing/2014/main" id="{354C34C2-BACB-6078-5B0F-EEACF6B4F695}"/>
                    </a:ext>
                  </a:extLst>
                </p:cNvPr>
                <p:cNvPicPr>
                  <a:picLocks/>
                </p:cNvPicPr>
                <p:nvPr/>
              </p:nvPicPr>
              <p:blipFill>
                <a:blip r:embed="rId71"/>
                <a:stretch>
                  <a:fillRect/>
                </a:stretch>
              </p:blipFill>
              <p:spPr>
                <a:xfrm>
                  <a:off x="796125" y="3303672"/>
                  <a:ext cx="68712" cy="7842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33" name="Ink 32">
                  <a:extLst>
                    <a:ext uri="{FF2B5EF4-FFF2-40B4-BE49-F238E27FC236}">
                      <a16:creationId xmlns:a16="http://schemas.microsoft.com/office/drawing/2014/main" id="{5B1910A9-18CD-4EF8-E3B6-19D96524DCF8}"/>
                    </a:ext>
                  </a:extLst>
                </p14:cNvPr>
                <p14:cNvContentPartPr>
                  <a14:cpLocks xmlns:a14="http://schemas.microsoft.com/office/drawing/2010/main"/>
                </p14:cNvContentPartPr>
                <p14:nvPr/>
              </p14:nvContentPartPr>
              <p14:xfrm>
                <a:off x="1303161" y="3421544"/>
                <a:ext cx="23760" cy="47880"/>
              </p14:xfrm>
            </p:contentPart>
          </mc:Choice>
          <mc:Fallback xmlns="">
            <p:pic>
              <p:nvPicPr>
                <p:cNvPr id="33" name="Ink 32">
                  <a:extLst>
                    <a:ext uri="{FF2B5EF4-FFF2-40B4-BE49-F238E27FC236}">
                      <a16:creationId xmlns:a16="http://schemas.microsoft.com/office/drawing/2014/main" id="{5B1910A9-18CD-4EF8-E3B6-19D96524DCF8}"/>
                    </a:ext>
                  </a:extLst>
                </p:cNvPr>
                <p:cNvPicPr>
                  <a:picLocks/>
                </p:cNvPicPr>
                <p:nvPr/>
              </p:nvPicPr>
              <p:blipFill>
                <a:blip r:embed="rId73"/>
                <a:stretch>
                  <a:fillRect/>
                </a:stretch>
              </p:blipFill>
              <p:spPr>
                <a:xfrm>
                  <a:off x="1300843" y="3419227"/>
                  <a:ext cx="28396" cy="5251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34" name="Ink 33">
                <a:extLst>
                  <a:ext uri="{FF2B5EF4-FFF2-40B4-BE49-F238E27FC236}">
                    <a16:creationId xmlns:a16="http://schemas.microsoft.com/office/drawing/2014/main" id="{82A2F4C3-7EA0-F0E6-3281-A66AF559BC9B}"/>
                  </a:ext>
                </a:extLst>
              </p14:cNvPr>
              <p14:cNvContentPartPr>
                <a14:cpLocks xmlns:a14="http://schemas.microsoft.com/office/drawing/2010/main"/>
              </p14:cNvContentPartPr>
              <p14:nvPr/>
            </p14:nvContentPartPr>
            <p14:xfrm>
              <a:off x="3584653" y="3315663"/>
              <a:ext cx="58177" cy="85555"/>
            </p14:xfrm>
          </p:contentPart>
        </mc:Choice>
        <mc:Fallback xmlns="">
          <p:pic>
            <p:nvPicPr>
              <p:cNvPr id="34" name="Ink 33">
                <a:extLst>
                  <a:ext uri="{FF2B5EF4-FFF2-40B4-BE49-F238E27FC236}">
                    <a16:creationId xmlns:a16="http://schemas.microsoft.com/office/drawing/2014/main" id="{82A2F4C3-7EA0-F0E6-3281-A66AF559BC9B}"/>
                  </a:ext>
                </a:extLst>
              </p:cNvPr>
              <p:cNvPicPr>
                <a:picLocks/>
              </p:cNvPicPr>
              <p:nvPr/>
            </p:nvPicPr>
            <p:blipFill>
              <a:blip r:embed="rId75"/>
              <a:stretch>
                <a:fillRect/>
              </a:stretch>
            </p:blipFill>
            <p:spPr>
              <a:xfrm>
                <a:off x="3580262" y="3311238"/>
                <a:ext cx="66958" cy="94406"/>
              </a:xfrm>
              <a:prstGeom prst="rect">
                <a:avLst/>
              </a:prstGeom>
            </p:spPr>
          </p:pic>
        </mc:Fallback>
      </mc:AlternateContent>
    </p:spTree>
    <p:extLst>
      <p:ext uri="{BB962C8B-B14F-4D97-AF65-F5344CB8AC3E}">
        <p14:creationId xmlns:p14="http://schemas.microsoft.com/office/powerpoint/2010/main" val="262641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7DE0B-D19D-20F3-CA4F-DE2226E7A2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1EFA5A-9D4A-BAC9-B37E-D750167807B2}"/>
              </a:ext>
            </a:extLst>
          </p:cNvPr>
          <p:cNvPicPr>
            <a:picLocks noChangeAspect="1"/>
          </p:cNvPicPr>
          <p:nvPr/>
        </p:nvPicPr>
        <p:blipFill>
          <a:blip r:embed="rId3"/>
          <a:stretch>
            <a:fillRect/>
          </a:stretch>
        </p:blipFill>
        <p:spPr>
          <a:xfrm>
            <a:off x="187877" y="2278440"/>
            <a:ext cx="11400003" cy="3680098"/>
          </a:xfrm>
          <a:prstGeom prst="rect">
            <a:avLst/>
          </a:prstGeom>
        </p:spPr>
      </p:pic>
      <p:sp>
        <p:nvSpPr>
          <p:cNvPr id="8" name="TextBox 7">
            <a:extLst>
              <a:ext uri="{FF2B5EF4-FFF2-40B4-BE49-F238E27FC236}">
                <a16:creationId xmlns:a16="http://schemas.microsoft.com/office/drawing/2014/main" id="{C957D07B-8303-831C-EC8E-C661D0762A95}"/>
              </a:ext>
            </a:extLst>
          </p:cNvPr>
          <p:cNvSpPr txBox="1"/>
          <p:nvPr/>
        </p:nvSpPr>
        <p:spPr>
          <a:xfrm>
            <a:off x="1329974" y="1098079"/>
            <a:ext cx="8941871" cy="584775"/>
          </a:xfrm>
          <a:prstGeom prst="rect">
            <a:avLst/>
          </a:prstGeom>
          <a:noFill/>
        </p:spPr>
        <p:txBody>
          <a:bodyPr wrap="none" rtlCol="0">
            <a:spAutoFit/>
          </a:bodyPr>
          <a:lstStyle/>
          <a:p>
            <a:r>
              <a:rPr lang="en-US" sz="3200" dirty="0"/>
              <a:t>Add (say) 1 in 100k age-coding errors at (say) age 50.</a:t>
            </a:r>
          </a:p>
        </p:txBody>
      </p:sp>
      <p:sp>
        <p:nvSpPr>
          <p:cNvPr id="9" name="TextBox 8">
            <a:extLst>
              <a:ext uri="{FF2B5EF4-FFF2-40B4-BE49-F238E27FC236}">
                <a16:creationId xmlns:a16="http://schemas.microsoft.com/office/drawing/2014/main" id="{94589163-AF20-EE8E-4BCB-854290855740}"/>
              </a:ext>
            </a:extLst>
          </p:cNvPr>
          <p:cNvSpPr txBox="1"/>
          <p:nvPr/>
        </p:nvSpPr>
        <p:spPr>
          <a:xfrm>
            <a:off x="518310" y="439313"/>
            <a:ext cx="3762568" cy="584775"/>
          </a:xfrm>
          <a:prstGeom prst="rect">
            <a:avLst/>
          </a:prstGeom>
          <a:noFill/>
        </p:spPr>
        <p:txBody>
          <a:bodyPr wrap="none" rtlCol="0">
            <a:spAutoFit/>
          </a:bodyPr>
          <a:lstStyle/>
          <a:p>
            <a:r>
              <a:rPr lang="en-US" sz="3200" dirty="0"/>
              <a:t>Take any null model…</a:t>
            </a:r>
          </a:p>
        </p:txBody>
      </p:sp>
      <p:sp>
        <p:nvSpPr>
          <p:cNvPr id="11" name="TextBox 10">
            <a:extLst>
              <a:ext uri="{FF2B5EF4-FFF2-40B4-BE49-F238E27FC236}">
                <a16:creationId xmlns:a16="http://schemas.microsoft.com/office/drawing/2014/main" id="{3E291160-F6AF-44C9-27E3-FD1BBD4C0010}"/>
              </a:ext>
            </a:extLst>
          </p:cNvPr>
          <p:cNvSpPr txBox="1"/>
          <p:nvPr/>
        </p:nvSpPr>
        <p:spPr>
          <a:xfrm>
            <a:off x="2216659" y="1731335"/>
            <a:ext cx="8627063" cy="584775"/>
          </a:xfrm>
          <a:prstGeom prst="rect">
            <a:avLst/>
          </a:prstGeom>
          <a:noFill/>
        </p:spPr>
        <p:txBody>
          <a:bodyPr wrap="square" rtlCol="0">
            <a:spAutoFit/>
          </a:bodyPr>
          <a:lstStyle/>
          <a:p>
            <a:r>
              <a:rPr lang="en-US" sz="3200" dirty="0"/>
              <a:t>Errors accumulate nonlinearly with age…</a:t>
            </a:r>
          </a:p>
        </p:txBody>
      </p:sp>
      <mc:AlternateContent xmlns:mc="http://schemas.openxmlformats.org/markup-compatibility/2006" xmlns:p14="http://schemas.microsoft.com/office/powerpoint/2010/main">
        <mc:Choice Requires="p14">
          <p:contentPart p14:bwMode="auto" r:id="rId4">
            <p14:nvContentPartPr>
              <p14:cNvPr id="53" name="Ink 52">
                <a:extLst>
                  <a:ext uri="{FF2B5EF4-FFF2-40B4-BE49-F238E27FC236}">
                    <a16:creationId xmlns:a16="http://schemas.microsoft.com/office/drawing/2014/main" id="{69EDD7F5-A25D-B2C5-ED19-E65B396267E6}"/>
                  </a:ext>
                </a:extLst>
              </p14:cNvPr>
              <p14:cNvContentPartPr/>
              <p14:nvPr/>
            </p14:nvContentPartPr>
            <p14:xfrm>
              <a:off x="5845723" y="-873671"/>
              <a:ext cx="360" cy="360"/>
            </p14:xfrm>
          </p:contentPart>
        </mc:Choice>
        <mc:Fallback xmlns="">
          <p:pic>
            <p:nvPicPr>
              <p:cNvPr id="53" name="Ink 52">
                <a:extLst>
                  <a:ext uri="{FF2B5EF4-FFF2-40B4-BE49-F238E27FC236}">
                    <a16:creationId xmlns:a16="http://schemas.microsoft.com/office/drawing/2014/main" id="{DED81F37-4348-9F89-76FA-CC79EC90AC4F}"/>
                  </a:ext>
                </a:extLst>
              </p:cNvPr>
              <p:cNvPicPr/>
              <p:nvPr/>
            </p:nvPicPr>
            <p:blipFill>
              <a:blip r:embed="rId10"/>
              <a:stretch>
                <a:fillRect/>
              </a:stretch>
            </p:blipFill>
            <p:spPr>
              <a:xfrm>
                <a:off x="5836723" y="-882311"/>
                <a:ext cx="18000" cy="18000"/>
              </a:xfrm>
              <a:prstGeom prst="rect">
                <a:avLst/>
              </a:prstGeom>
            </p:spPr>
          </p:pic>
        </mc:Fallback>
      </mc:AlternateContent>
      <p:grpSp>
        <p:nvGrpSpPr>
          <p:cNvPr id="1029" name="Group 1028">
            <a:extLst>
              <a:ext uri="{FF2B5EF4-FFF2-40B4-BE49-F238E27FC236}">
                <a16:creationId xmlns:a16="http://schemas.microsoft.com/office/drawing/2014/main" id="{D2D7A18B-D13D-B1A1-7BBB-82786DADFD1C}"/>
              </a:ext>
            </a:extLst>
          </p:cNvPr>
          <p:cNvGrpSpPr/>
          <p:nvPr/>
        </p:nvGrpSpPr>
        <p:grpSpPr>
          <a:xfrm>
            <a:off x="6115958" y="2369205"/>
            <a:ext cx="3712947" cy="840817"/>
            <a:chOff x="6093840" y="2305800"/>
            <a:chExt cx="3596040" cy="771840"/>
          </a:xfrm>
        </p:grpSpPr>
        <mc:AlternateContent xmlns:mc="http://schemas.openxmlformats.org/markup-compatibility/2006" xmlns:p14="http://schemas.microsoft.com/office/powerpoint/2010/main">
          <mc:Choice Requires="p14">
            <p:contentPart p14:bwMode="auto" r:id="rId11">
              <p14:nvContentPartPr>
                <p14:cNvPr id="61" name="Ink 60">
                  <a:extLst>
                    <a:ext uri="{FF2B5EF4-FFF2-40B4-BE49-F238E27FC236}">
                      <a16:creationId xmlns:a16="http://schemas.microsoft.com/office/drawing/2014/main" id="{0F4413CB-0E5E-AA3B-7697-D3D9FD4110AE}"/>
                    </a:ext>
                  </a:extLst>
                </p14:cNvPr>
                <p14:cNvContentPartPr/>
                <p14:nvPr/>
              </p14:nvContentPartPr>
              <p14:xfrm>
                <a:off x="6093840" y="2387880"/>
                <a:ext cx="570240" cy="689760"/>
              </p14:xfrm>
            </p:contentPart>
          </mc:Choice>
          <mc:Fallback xmlns="">
            <p:pic>
              <p:nvPicPr>
                <p:cNvPr id="61" name="Ink 60">
                  <a:extLst>
                    <a:ext uri="{FF2B5EF4-FFF2-40B4-BE49-F238E27FC236}">
                      <a16:creationId xmlns:a16="http://schemas.microsoft.com/office/drawing/2014/main" id="{4F4D64F1-C386-3356-A4A8-30B8EE8068E1}"/>
                    </a:ext>
                  </a:extLst>
                </p:cNvPr>
                <p:cNvPicPr/>
                <p:nvPr/>
              </p:nvPicPr>
              <p:blipFill>
                <a:blip r:embed="rId14"/>
                <a:stretch>
                  <a:fillRect/>
                </a:stretch>
              </p:blipFill>
              <p:spPr>
                <a:xfrm>
                  <a:off x="6085470" y="2379617"/>
                  <a:ext cx="587330" cy="70595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28" name="Ink 1027">
                  <a:extLst>
                    <a:ext uri="{FF2B5EF4-FFF2-40B4-BE49-F238E27FC236}">
                      <a16:creationId xmlns:a16="http://schemas.microsoft.com/office/drawing/2014/main" id="{C3FA8A8C-DA26-4AA9-595B-C310860265F2}"/>
                    </a:ext>
                  </a:extLst>
                </p14:cNvPr>
                <p14:cNvContentPartPr/>
                <p14:nvPr/>
              </p14:nvContentPartPr>
              <p14:xfrm>
                <a:off x="8635440" y="2305800"/>
                <a:ext cx="1054440" cy="767520"/>
              </p14:xfrm>
            </p:contentPart>
          </mc:Choice>
          <mc:Fallback xmlns="">
            <p:pic>
              <p:nvPicPr>
                <p:cNvPr id="1028" name="Ink 1027">
                  <a:extLst>
                    <a:ext uri="{FF2B5EF4-FFF2-40B4-BE49-F238E27FC236}">
                      <a16:creationId xmlns:a16="http://schemas.microsoft.com/office/drawing/2014/main" id="{D6081512-3CAA-BD4D-034B-58F61CB3D960}"/>
                    </a:ext>
                  </a:extLst>
                </p:cNvPr>
                <p:cNvPicPr/>
                <p:nvPr/>
              </p:nvPicPr>
              <p:blipFill>
                <a:blip r:embed="rId16"/>
                <a:stretch>
                  <a:fillRect/>
                </a:stretch>
              </p:blipFill>
              <p:spPr>
                <a:xfrm>
                  <a:off x="8627071" y="2297867"/>
                  <a:ext cx="1071526" cy="78371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3" name="Ink 2">
                <a:extLst>
                  <a:ext uri="{FF2B5EF4-FFF2-40B4-BE49-F238E27FC236}">
                    <a16:creationId xmlns:a16="http://schemas.microsoft.com/office/drawing/2014/main" id="{8D55CED5-1F91-10F9-A96E-2F6D351735D6}"/>
                  </a:ext>
                </a:extLst>
              </p14:cNvPr>
              <p14:cNvContentPartPr/>
              <p14:nvPr/>
            </p14:nvContentPartPr>
            <p14:xfrm>
              <a:off x="5410313" y="2255951"/>
              <a:ext cx="1701720" cy="50400"/>
            </p14:xfrm>
          </p:contentPart>
        </mc:Choice>
        <mc:Fallback xmlns="">
          <p:pic>
            <p:nvPicPr>
              <p:cNvPr id="3" name="Ink 2">
                <a:extLst>
                  <a:ext uri="{FF2B5EF4-FFF2-40B4-BE49-F238E27FC236}">
                    <a16:creationId xmlns:a16="http://schemas.microsoft.com/office/drawing/2014/main" id="{13AAB0C4-1FF8-C9A7-A708-193602A9EEBB}"/>
                  </a:ext>
                </a:extLst>
              </p:cNvPr>
              <p:cNvPicPr/>
              <p:nvPr/>
            </p:nvPicPr>
            <p:blipFill>
              <a:blip r:embed="rId18"/>
              <a:stretch>
                <a:fillRect/>
              </a:stretch>
            </p:blipFill>
            <p:spPr>
              <a:xfrm>
                <a:off x="5401313" y="2246951"/>
                <a:ext cx="17193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B99B6084-F359-F5C7-B126-3B065E9AFD55}"/>
                  </a:ext>
                </a:extLst>
              </p14:cNvPr>
              <p14:cNvContentPartPr/>
              <p14:nvPr/>
            </p14:nvContentPartPr>
            <p14:xfrm>
              <a:off x="1018696" y="4828350"/>
              <a:ext cx="126000" cy="103320"/>
            </p14:xfrm>
          </p:contentPart>
        </mc:Choice>
        <mc:Fallback xmlns="">
          <p:pic>
            <p:nvPicPr>
              <p:cNvPr id="33" name="Ink 32">
                <a:extLst>
                  <a:ext uri="{FF2B5EF4-FFF2-40B4-BE49-F238E27FC236}">
                    <a16:creationId xmlns:a16="http://schemas.microsoft.com/office/drawing/2014/main" id="{75E87F30-855E-2284-DDC2-33B1A8EF1D56}"/>
                  </a:ext>
                </a:extLst>
              </p:cNvPr>
              <p:cNvPicPr/>
              <p:nvPr/>
            </p:nvPicPr>
            <p:blipFill>
              <a:blip r:embed="rId20"/>
              <a:stretch>
                <a:fillRect/>
              </a:stretch>
            </p:blipFill>
            <p:spPr>
              <a:xfrm>
                <a:off x="1009696" y="4819710"/>
                <a:ext cx="14364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5A3A0335-6E73-C436-E811-DB91B50983FA}"/>
                  </a:ext>
                </a:extLst>
              </p14:cNvPr>
              <p14:cNvContentPartPr/>
              <p14:nvPr/>
            </p14:nvContentPartPr>
            <p14:xfrm>
              <a:off x="1287976" y="4581390"/>
              <a:ext cx="119520" cy="123120"/>
            </p14:xfrm>
          </p:contentPart>
        </mc:Choice>
        <mc:Fallback xmlns="">
          <p:pic>
            <p:nvPicPr>
              <p:cNvPr id="34" name="Ink 33">
                <a:extLst>
                  <a:ext uri="{FF2B5EF4-FFF2-40B4-BE49-F238E27FC236}">
                    <a16:creationId xmlns:a16="http://schemas.microsoft.com/office/drawing/2014/main" id="{4098F5AC-4DF1-B97C-3232-5064646911A4}"/>
                  </a:ext>
                </a:extLst>
              </p:cNvPr>
              <p:cNvPicPr/>
              <p:nvPr/>
            </p:nvPicPr>
            <p:blipFill>
              <a:blip r:embed="rId22"/>
              <a:stretch>
                <a:fillRect/>
              </a:stretch>
            </p:blipFill>
            <p:spPr>
              <a:xfrm>
                <a:off x="1279336" y="4572750"/>
                <a:ext cx="1371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00A6310A-C81C-44F3-8AB2-C22536EB86F4}"/>
                  </a:ext>
                </a:extLst>
              </p14:cNvPr>
              <p14:cNvContentPartPr/>
              <p14:nvPr/>
            </p14:nvContentPartPr>
            <p14:xfrm>
              <a:off x="1524136" y="4365390"/>
              <a:ext cx="131760" cy="126360"/>
            </p14:xfrm>
          </p:contentPart>
        </mc:Choice>
        <mc:Fallback xmlns="">
          <p:pic>
            <p:nvPicPr>
              <p:cNvPr id="35" name="Ink 34">
                <a:extLst>
                  <a:ext uri="{FF2B5EF4-FFF2-40B4-BE49-F238E27FC236}">
                    <a16:creationId xmlns:a16="http://schemas.microsoft.com/office/drawing/2014/main" id="{540AEFC8-449A-F463-CFF3-B2FFC788D661}"/>
                  </a:ext>
                </a:extLst>
              </p:cNvPr>
              <p:cNvPicPr/>
              <p:nvPr/>
            </p:nvPicPr>
            <p:blipFill>
              <a:blip r:embed="rId24"/>
              <a:stretch>
                <a:fillRect/>
              </a:stretch>
            </p:blipFill>
            <p:spPr>
              <a:xfrm>
                <a:off x="1515496" y="4356390"/>
                <a:ext cx="1494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F5FA159C-C75A-A909-544F-5C6A287A1C70}"/>
                  </a:ext>
                </a:extLst>
              </p14:cNvPr>
              <p14:cNvContentPartPr/>
              <p14:nvPr/>
            </p14:nvContentPartPr>
            <p14:xfrm>
              <a:off x="1831576" y="4062270"/>
              <a:ext cx="185400" cy="179640"/>
            </p14:xfrm>
          </p:contentPart>
        </mc:Choice>
        <mc:Fallback xmlns="">
          <p:pic>
            <p:nvPicPr>
              <p:cNvPr id="36" name="Ink 35">
                <a:extLst>
                  <a:ext uri="{FF2B5EF4-FFF2-40B4-BE49-F238E27FC236}">
                    <a16:creationId xmlns:a16="http://schemas.microsoft.com/office/drawing/2014/main" id="{F510ACE1-902C-DF99-8236-A2D6DCAD71EF}"/>
                  </a:ext>
                </a:extLst>
              </p:cNvPr>
              <p:cNvPicPr/>
              <p:nvPr/>
            </p:nvPicPr>
            <p:blipFill>
              <a:blip r:embed="rId26"/>
              <a:stretch>
                <a:fillRect/>
              </a:stretch>
            </p:blipFill>
            <p:spPr>
              <a:xfrm>
                <a:off x="1822576" y="4053630"/>
                <a:ext cx="2030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D4F3A523-BE71-DB5A-CB91-C8C64B7B3C59}"/>
                  </a:ext>
                </a:extLst>
              </p14:cNvPr>
              <p14:cNvContentPartPr/>
              <p14:nvPr/>
            </p14:nvContentPartPr>
            <p14:xfrm>
              <a:off x="2146216" y="3785070"/>
              <a:ext cx="166680" cy="172080"/>
            </p14:xfrm>
          </p:contentPart>
        </mc:Choice>
        <mc:Fallback xmlns="">
          <p:pic>
            <p:nvPicPr>
              <p:cNvPr id="37" name="Ink 36">
                <a:extLst>
                  <a:ext uri="{FF2B5EF4-FFF2-40B4-BE49-F238E27FC236}">
                    <a16:creationId xmlns:a16="http://schemas.microsoft.com/office/drawing/2014/main" id="{25F3392E-7D1E-6141-73C9-96E43B83477E}"/>
                  </a:ext>
                </a:extLst>
              </p:cNvPr>
              <p:cNvPicPr/>
              <p:nvPr/>
            </p:nvPicPr>
            <p:blipFill>
              <a:blip r:embed="rId28"/>
              <a:stretch>
                <a:fillRect/>
              </a:stretch>
            </p:blipFill>
            <p:spPr>
              <a:xfrm>
                <a:off x="2137576" y="3776430"/>
                <a:ext cx="18432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C1C70862-9CB1-BBF2-3BA5-077BE113B44F}"/>
                  </a:ext>
                </a:extLst>
              </p14:cNvPr>
              <p14:cNvContentPartPr/>
              <p14:nvPr/>
            </p14:nvContentPartPr>
            <p14:xfrm>
              <a:off x="2573896" y="3400950"/>
              <a:ext cx="206640" cy="212760"/>
            </p14:xfrm>
          </p:contentPart>
        </mc:Choice>
        <mc:Fallback xmlns="">
          <p:pic>
            <p:nvPicPr>
              <p:cNvPr id="38" name="Ink 37">
                <a:extLst>
                  <a:ext uri="{FF2B5EF4-FFF2-40B4-BE49-F238E27FC236}">
                    <a16:creationId xmlns:a16="http://schemas.microsoft.com/office/drawing/2014/main" id="{21B1E0A9-06E4-8F71-8320-D22E4A95408B}"/>
                  </a:ext>
                </a:extLst>
              </p:cNvPr>
              <p:cNvPicPr/>
              <p:nvPr/>
            </p:nvPicPr>
            <p:blipFill>
              <a:blip r:embed="rId30"/>
              <a:stretch>
                <a:fillRect/>
              </a:stretch>
            </p:blipFill>
            <p:spPr>
              <a:xfrm>
                <a:off x="2564896" y="3391950"/>
                <a:ext cx="2242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9" name="Ink 38">
                <a:extLst>
                  <a:ext uri="{FF2B5EF4-FFF2-40B4-BE49-F238E27FC236}">
                    <a16:creationId xmlns:a16="http://schemas.microsoft.com/office/drawing/2014/main" id="{CDBF8D7D-8A14-781B-7497-D4D4E19CCAD0}"/>
                  </a:ext>
                </a:extLst>
              </p14:cNvPr>
              <p14:cNvContentPartPr/>
              <p14:nvPr/>
            </p14:nvContentPartPr>
            <p14:xfrm>
              <a:off x="2898616" y="3029430"/>
              <a:ext cx="296640" cy="265320"/>
            </p14:xfrm>
          </p:contentPart>
        </mc:Choice>
        <mc:Fallback xmlns="">
          <p:pic>
            <p:nvPicPr>
              <p:cNvPr id="39" name="Ink 38">
                <a:extLst>
                  <a:ext uri="{FF2B5EF4-FFF2-40B4-BE49-F238E27FC236}">
                    <a16:creationId xmlns:a16="http://schemas.microsoft.com/office/drawing/2014/main" id="{CD0348BB-A904-7DC1-EAEB-97241682FD4A}"/>
                  </a:ext>
                </a:extLst>
              </p:cNvPr>
              <p:cNvPicPr/>
              <p:nvPr/>
            </p:nvPicPr>
            <p:blipFill>
              <a:blip r:embed="rId32"/>
              <a:stretch>
                <a:fillRect/>
              </a:stretch>
            </p:blipFill>
            <p:spPr>
              <a:xfrm>
                <a:off x="2889976" y="3020430"/>
                <a:ext cx="3142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 39">
                <a:extLst>
                  <a:ext uri="{FF2B5EF4-FFF2-40B4-BE49-F238E27FC236}">
                    <a16:creationId xmlns:a16="http://schemas.microsoft.com/office/drawing/2014/main" id="{8A611F46-0382-4D29-4843-8EEE459E09A0}"/>
                  </a:ext>
                </a:extLst>
              </p14:cNvPr>
              <p14:cNvContentPartPr/>
              <p14:nvPr/>
            </p14:nvContentPartPr>
            <p14:xfrm>
              <a:off x="3296416" y="2705790"/>
              <a:ext cx="139320" cy="173520"/>
            </p14:xfrm>
          </p:contentPart>
        </mc:Choice>
        <mc:Fallback xmlns="">
          <p:pic>
            <p:nvPicPr>
              <p:cNvPr id="40" name="Ink 39">
                <a:extLst>
                  <a:ext uri="{FF2B5EF4-FFF2-40B4-BE49-F238E27FC236}">
                    <a16:creationId xmlns:a16="http://schemas.microsoft.com/office/drawing/2014/main" id="{5A613781-8C03-E90A-C358-771AB0127529}"/>
                  </a:ext>
                </a:extLst>
              </p:cNvPr>
              <p:cNvPicPr/>
              <p:nvPr/>
            </p:nvPicPr>
            <p:blipFill>
              <a:blip r:embed="rId34"/>
              <a:stretch>
                <a:fillRect/>
              </a:stretch>
            </p:blipFill>
            <p:spPr>
              <a:xfrm>
                <a:off x="3287776" y="2697150"/>
                <a:ext cx="156960" cy="191160"/>
              </a:xfrm>
              <a:prstGeom prst="rect">
                <a:avLst/>
              </a:prstGeom>
            </p:spPr>
          </p:pic>
        </mc:Fallback>
      </mc:AlternateContent>
      <p:grpSp>
        <p:nvGrpSpPr>
          <p:cNvPr id="44" name="Group 43">
            <a:extLst>
              <a:ext uri="{FF2B5EF4-FFF2-40B4-BE49-F238E27FC236}">
                <a16:creationId xmlns:a16="http://schemas.microsoft.com/office/drawing/2014/main" id="{7C3B0E3F-C862-C564-FA16-FA20660DE5A8}"/>
              </a:ext>
            </a:extLst>
          </p:cNvPr>
          <p:cNvGrpSpPr/>
          <p:nvPr/>
        </p:nvGrpSpPr>
        <p:grpSpPr>
          <a:xfrm>
            <a:off x="3452656" y="2419950"/>
            <a:ext cx="165600" cy="143280"/>
            <a:chOff x="3452656" y="2419950"/>
            <a:chExt cx="165600" cy="143280"/>
          </a:xfrm>
        </p:grpSpPr>
        <mc:AlternateContent xmlns:mc="http://schemas.openxmlformats.org/markup-compatibility/2006" xmlns:p14="http://schemas.microsoft.com/office/powerpoint/2010/main">
          <mc:Choice Requires="p14">
            <p:contentPart p14:bwMode="auto" r:id="rId35">
              <p14:nvContentPartPr>
                <p14:cNvPr id="42" name="Ink 41">
                  <a:extLst>
                    <a:ext uri="{FF2B5EF4-FFF2-40B4-BE49-F238E27FC236}">
                      <a16:creationId xmlns:a16="http://schemas.microsoft.com/office/drawing/2014/main" id="{C7FBD078-EB51-B21A-5085-C7AF2222304F}"/>
                    </a:ext>
                  </a:extLst>
                </p14:cNvPr>
                <p14:cNvContentPartPr/>
                <p14:nvPr/>
              </p14:nvContentPartPr>
              <p14:xfrm>
                <a:off x="3519976" y="2562870"/>
                <a:ext cx="360" cy="360"/>
              </p14:xfrm>
            </p:contentPart>
          </mc:Choice>
          <mc:Fallback xmlns="">
            <p:pic>
              <p:nvPicPr>
                <p:cNvPr id="42" name="Ink 41">
                  <a:extLst>
                    <a:ext uri="{FF2B5EF4-FFF2-40B4-BE49-F238E27FC236}">
                      <a16:creationId xmlns:a16="http://schemas.microsoft.com/office/drawing/2014/main" id="{E527DD3B-BC21-0BCA-586F-702BD3F267A7}"/>
                    </a:ext>
                  </a:extLst>
                </p:cNvPr>
                <p:cNvPicPr/>
                <p:nvPr/>
              </p:nvPicPr>
              <p:blipFill>
                <a:blip r:embed="rId36"/>
                <a:stretch>
                  <a:fillRect/>
                </a:stretch>
              </p:blipFill>
              <p:spPr>
                <a:xfrm>
                  <a:off x="3510976" y="25538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3" name="Ink 42">
                  <a:extLst>
                    <a:ext uri="{FF2B5EF4-FFF2-40B4-BE49-F238E27FC236}">
                      <a16:creationId xmlns:a16="http://schemas.microsoft.com/office/drawing/2014/main" id="{89053F33-C1BA-B339-69E4-23436581CE75}"/>
                    </a:ext>
                  </a:extLst>
                </p14:cNvPr>
                <p14:cNvContentPartPr/>
                <p14:nvPr/>
              </p14:nvContentPartPr>
              <p14:xfrm>
                <a:off x="3452656" y="2419950"/>
                <a:ext cx="165600" cy="143280"/>
              </p14:xfrm>
            </p:contentPart>
          </mc:Choice>
          <mc:Fallback xmlns="">
            <p:pic>
              <p:nvPicPr>
                <p:cNvPr id="43" name="Ink 42">
                  <a:extLst>
                    <a:ext uri="{FF2B5EF4-FFF2-40B4-BE49-F238E27FC236}">
                      <a16:creationId xmlns:a16="http://schemas.microsoft.com/office/drawing/2014/main" id="{A7C93E9F-925C-2938-0F4D-3B26678EA0E8}"/>
                    </a:ext>
                  </a:extLst>
                </p:cNvPr>
                <p:cNvPicPr/>
                <p:nvPr/>
              </p:nvPicPr>
              <p:blipFill>
                <a:blip r:embed="rId38"/>
                <a:stretch>
                  <a:fillRect/>
                </a:stretch>
              </p:blipFill>
              <p:spPr>
                <a:xfrm>
                  <a:off x="3444016" y="2411310"/>
                  <a:ext cx="183240" cy="160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1024" name="Ink 1023">
                <a:extLst>
                  <a:ext uri="{FF2B5EF4-FFF2-40B4-BE49-F238E27FC236}">
                    <a16:creationId xmlns:a16="http://schemas.microsoft.com/office/drawing/2014/main" id="{7233CA08-74CC-25E3-FFB9-C597628FE595}"/>
                  </a:ext>
                </a:extLst>
              </p14:cNvPr>
              <p14:cNvContentPartPr/>
              <p14:nvPr/>
            </p14:nvContentPartPr>
            <p14:xfrm>
              <a:off x="987254" y="4179466"/>
              <a:ext cx="91800" cy="70560"/>
            </p14:xfrm>
          </p:contentPart>
        </mc:Choice>
        <mc:Fallback xmlns="">
          <p:pic>
            <p:nvPicPr>
              <p:cNvPr id="1024" name="Ink 1023">
                <a:extLst>
                  <a:ext uri="{FF2B5EF4-FFF2-40B4-BE49-F238E27FC236}">
                    <a16:creationId xmlns:a16="http://schemas.microsoft.com/office/drawing/2014/main" id="{4F0FF09A-ED36-B61D-6FA8-27EE93D0C5E8}"/>
                  </a:ext>
                </a:extLst>
              </p:cNvPr>
              <p:cNvPicPr/>
              <p:nvPr/>
            </p:nvPicPr>
            <p:blipFill>
              <a:blip r:embed="rId40"/>
              <a:stretch>
                <a:fillRect/>
              </a:stretch>
            </p:blipFill>
            <p:spPr>
              <a:xfrm>
                <a:off x="978254" y="4170826"/>
                <a:ext cx="1094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25" name="Ink 1024">
                <a:extLst>
                  <a:ext uri="{FF2B5EF4-FFF2-40B4-BE49-F238E27FC236}">
                    <a16:creationId xmlns:a16="http://schemas.microsoft.com/office/drawing/2014/main" id="{145AD4F4-4DA2-42D4-C547-0F337A00D1ED}"/>
                  </a:ext>
                </a:extLst>
              </p14:cNvPr>
              <p14:cNvContentPartPr/>
              <p14:nvPr/>
            </p14:nvContentPartPr>
            <p14:xfrm>
              <a:off x="1184174" y="3951226"/>
              <a:ext cx="121680" cy="138600"/>
            </p14:xfrm>
          </p:contentPart>
        </mc:Choice>
        <mc:Fallback xmlns="">
          <p:pic>
            <p:nvPicPr>
              <p:cNvPr id="1025" name="Ink 1024">
                <a:extLst>
                  <a:ext uri="{FF2B5EF4-FFF2-40B4-BE49-F238E27FC236}">
                    <a16:creationId xmlns:a16="http://schemas.microsoft.com/office/drawing/2014/main" id="{E4AF7EB3-20B1-97AB-74C4-274EA309C86C}"/>
                  </a:ext>
                </a:extLst>
              </p:cNvPr>
              <p:cNvPicPr/>
              <p:nvPr/>
            </p:nvPicPr>
            <p:blipFill>
              <a:blip r:embed="rId42"/>
              <a:stretch>
                <a:fillRect/>
              </a:stretch>
            </p:blipFill>
            <p:spPr>
              <a:xfrm>
                <a:off x="1175174" y="3942586"/>
                <a:ext cx="1393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27" name="Ink 1026">
                <a:extLst>
                  <a:ext uri="{FF2B5EF4-FFF2-40B4-BE49-F238E27FC236}">
                    <a16:creationId xmlns:a16="http://schemas.microsoft.com/office/drawing/2014/main" id="{B33E4D0F-3BDD-1A42-CA90-4836166E9721}"/>
                  </a:ext>
                </a:extLst>
              </p14:cNvPr>
              <p14:cNvContentPartPr/>
              <p14:nvPr/>
            </p14:nvContentPartPr>
            <p14:xfrm>
              <a:off x="1450934" y="3691666"/>
              <a:ext cx="120240" cy="122400"/>
            </p14:xfrm>
          </p:contentPart>
        </mc:Choice>
        <mc:Fallback xmlns="">
          <p:pic>
            <p:nvPicPr>
              <p:cNvPr id="1027" name="Ink 1026">
                <a:extLst>
                  <a:ext uri="{FF2B5EF4-FFF2-40B4-BE49-F238E27FC236}">
                    <a16:creationId xmlns:a16="http://schemas.microsoft.com/office/drawing/2014/main" id="{86F80608-E228-0BE2-2E84-6D1B661E3FF5}"/>
                  </a:ext>
                </a:extLst>
              </p:cNvPr>
              <p:cNvPicPr/>
              <p:nvPr/>
            </p:nvPicPr>
            <p:blipFill>
              <a:blip r:embed="rId44"/>
              <a:stretch>
                <a:fillRect/>
              </a:stretch>
            </p:blipFill>
            <p:spPr>
              <a:xfrm>
                <a:off x="1442294" y="3683026"/>
                <a:ext cx="13788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30" name="Ink 1029">
                <a:extLst>
                  <a:ext uri="{FF2B5EF4-FFF2-40B4-BE49-F238E27FC236}">
                    <a16:creationId xmlns:a16="http://schemas.microsoft.com/office/drawing/2014/main" id="{BC6CF0F9-37A3-3643-AB70-6E1C0C3D4396}"/>
                  </a:ext>
                </a:extLst>
              </p14:cNvPr>
              <p14:cNvContentPartPr/>
              <p14:nvPr/>
            </p14:nvContentPartPr>
            <p14:xfrm>
              <a:off x="1729574" y="3414106"/>
              <a:ext cx="129960" cy="135360"/>
            </p14:xfrm>
          </p:contentPart>
        </mc:Choice>
        <mc:Fallback xmlns="">
          <p:pic>
            <p:nvPicPr>
              <p:cNvPr id="1030" name="Ink 1029">
                <a:extLst>
                  <a:ext uri="{FF2B5EF4-FFF2-40B4-BE49-F238E27FC236}">
                    <a16:creationId xmlns:a16="http://schemas.microsoft.com/office/drawing/2014/main" id="{777D9153-00F9-7159-016F-947B1071D456}"/>
                  </a:ext>
                </a:extLst>
              </p:cNvPr>
              <p:cNvPicPr/>
              <p:nvPr/>
            </p:nvPicPr>
            <p:blipFill>
              <a:blip r:embed="rId46"/>
              <a:stretch>
                <a:fillRect/>
              </a:stretch>
            </p:blipFill>
            <p:spPr>
              <a:xfrm>
                <a:off x="1720574" y="3405466"/>
                <a:ext cx="1476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31" name="Ink 1030">
                <a:extLst>
                  <a:ext uri="{FF2B5EF4-FFF2-40B4-BE49-F238E27FC236}">
                    <a16:creationId xmlns:a16="http://schemas.microsoft.com/office/drawing/2014/main" id="{C15D1928-FE86-B885-7C1C-538B1FAB2C87}"/>
                  </a:ext>
                </a:extLst>
              </p14:cNvPr>
              <p14:cNvContentPartPr/>
              <p14:nvPr/>
            </p14:nvContentPartPr>
            <p14:xfrm>
              <a:off x="2039174" y="3166786"/>
              <a:ext cx="85680" cy="81000"/>
            </p14:xfrm>
          </p:contentPart>
        </mc:Choice>
        <mc:Fallback xmlns="">
          <p:pic>
            <p:nvPicPr>
              <p:cNvPr id="1031" name="Ink 1030">
                <a:extLst>
                  <a:ext uri="{FF2B5EF4-FFF2-40B4-BE49-F238E27FC236}">
                    <a16:creationId xmlns:a16="http://schemas.microsoft.com/office/drawing/2014/main" id="{BAEAEAF4-671A-3FF7-C8AA-B7289BD78D64}"/>
                  </a:ext>
                </a:extLst>
              </p:cNvPr>
              <p:cNvPicPr/>
              <p:nvPr/>
            </p:nvPicPr>
            <p:blipFill>
              <a:blip r:embed="rId48"/>
              <a:stretch>
                <a:fillRect/>
              </a:stretch>
            </p:blipFill>
            <p:spPr>
              <a:xfrm>
                <a:off x="2030534" y="3157786"/>
                <a:ext cx="1033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32" name="Ink 1031">
                <a:extLst>
                  <a:ext uri="{FF2B5EF4-FFF2-40B4-BE49-F238E27FC236}">
                    <a16:creationId xmlns:a16="http://schemas.microsoft.com/office/drawing/2014/main" id="{2C75A2FA-F47F-9ACF-A3E9-8BA3572AFCEE}"/>
                  </a:ext>
                </a:extLst>
              </p14:cNvPr>
              <p14:cNvContentPartPr/>
              <p14:nvPr/>
            </p14:nvContentPartPr>
            <p14:xfrm>
              <a:off x="2283974" y="2816866"/>
              <a:ext cx="213120" cy="191160"/>
            </p14:xfrm>
          </p:contentPart>
        </mc:Choice>
        <mc:Fallback xmlns="">
          <p:pic>
            <p:nvPicPr>
              <p:cNvPr id="1032" name="Ink 1031">
                <a:extLst>
                  <a:ext uri="{FF2B5EF4-FFF2-40B4-BE49-F238E27FC236}">
                    <a16:creationId xmlns:a16="http://schemas.microsoft.com/office/drawing/2014/main" id="{BEEA3B69-6A28-100B-968C-61C8EDB0D041}"/>
                  </a:ext>
                </a:extLst>
              </p:cNvPr>
              <p:cNvPicPr/>
              <p:nvPr/>
            </p:nvPicPr>
            <p:blipFill>
              <a:blip r:embed="rId50"/>
              <a:stretch>
                <a:fillRect/>
              </a:stretch>
            </p:blipFill>
            <p:spPr>
              <a:xfrm>
                <a:off x="2274974" y="2808226"/>
                <a:ext cx="230760" cy="208800"/>
              </a:xfrm>
              <a:prstGeom prst="rect">
                <a:avLst/>
              </a:prstGeom>
            </p:spPr>
          </p:pic>
        </mc:Fallback>
      </mc:AlternateContent>
      <p:grpSp>
        <p:nvGrpSpPr>
          <p:cNvPr id="1035" name="Group 1034">
            <a:extLst>
              <a:ext uri="{FF2B5EF4-FFF2-40B4-BE49-F238E27FC236}">
                <a16:creationId xmlns:a16="http://schemas.microsoft.com/office/drawing/2014/main" id="{9D04DDFF-6E66-9BE3-11DF-FE849E6CF80C}"/>
              </a:ext>
            </a:extLst>
          </p:cNvPr>
          <p:cNvGrpSpPr/>
          <p:nvPr/>
        </p:nvGrpSpPr>
        <p:grpSpPr>
          <a:xfrm>
            <a:off x="2602574" y="2428786"/>
            <a:ext cx="309960" cy="283320"/>
            <a:chOff x="2602574" y="2428786"/>
            <a:chExt cx="309960" cy="283320"/>
          </a:xfrm>
        </p:grpSpPr>
        <mc:AlternateContent xmlns:mc="http://schemas.openxmlformats.org/markup-compatibility/2006" xmlns:p14="http://schemas.microsoft.com/office/powerpoint/2010/main">
          <mc:Choice Requires="p14">
            <p:contentPart p14:bwMode="auto" r:id="rId51">
              <p14:nvContentPartPr>
                <p14:cNvPr id="1033" name="Ink 1032">
                  <a:extLst>
                    <a:ext uri="{FF2B5EF4-FFF2-40B4-BE49-F238E27FC236}">
                      <a16:creationId xmlns:a16="http://schemas.microsoft.com/office/drawing/2014/main" id="{24156A73-8CCE-EB39-D2DC-24D92D9D21A9}"/>
                    </a:ext>
                  </a:extLst>
                </p14:cNvPr>
                <p14:cNvContentPartPr/>
                <p14:nvPr/>
              </p14:nvContentPartPr>
              <p14:xfrm>
                <a:off x="2602574" y="2571706"/>
                <a:ext cx="147240" cy="140400"/>
              </p14:xfrm>
            </p:contentPart>
          </mc:Choice>
          <mc:Fallback xmlns="">
            <p:pic>
              <p:nvPicPr>
                <p:cNvPr id="1033" name="Ink 1032">
                  <a:extLst>
                    <a:ext uri="{FF2B5EF4-FFF2-40B4-BE49-F238E27FC236}">
                      <a16:creationId xmlns:a16="http://schemas.microsoft.com/office/drawing/2014/main" id="{6A186D39-D48F-2EE9-2899-42FE9E80C813}"/>
                    </a:ext>
                  </a:extLst>
                </p:cNvPr>
                <p:cNvPicPr/>
                <p:nvPr/>
              </p:nvPicPr>
              <p:blipFill>
                <a:blip r:embed="rId52"/>
                <a:stretch>
                  <a:fillRect/>
                </a:stretch>
              </p:blipFill>
              <p:spPr>
                <a:xfrm>
                  <a:off x="2593574" y="2562706"/>
                  <a:ext cx="16488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34" name="Ink 1033">
                  <a:extLst>
                    <a:ext uri="{FF2B5EF4-FFF2-40B4-BE49-F238E27FC236}">
                      <a16:creationId xmlns:a16="http://schemas.microsoft.com/office/drawing/2014/main" id="{7904AED4-C49C-8A18-E2EF-0968FEDB2C49}"/>
                    </a:ext>
                  </a:extLst>
                </p14:cNvPr>
                <p14:cNvContentPartPr/>
                <p14:nvPr/>
              </p14:nvContentPartPr>
              <p14:xfrm>
                <a:off x="2678894" y="2428786"/>
                <a:ext cx="233640" cy="164160"/>
              </p14:xfrm>
            </p:contentPart>
          </mc:Choice>
          <mc:Fallback xmlns="">
            <p:pic>
              <p:nvPicPr>
                <p:cNvPr id="1034" name="Ink 1033">
                  <a:extLst>
                    <a:ext uri="{FF2B5EF4-FFF2-40B4-BE49-F238E27FC236}">
                      <a16:creationId xmlns:a16="http://schemas.microsoft.com/office/drawing/2014/main" id="{567798AC-6333-462A-C2FF-0C36AB265166}"/>
                    </a:ext>
                  </a:extLst>
                </p:cNvPr>
                <p:cNvPicPr/>
                <p:nvPr/>
              </p:nvPicPr>
              <p:blipFill>
                <a:blip r:embed="rId54"/>
                <a:stretch>
                  <a:fillRect/>
                </a:stretch>
              </p:blipFill>
              <p:spPr>
                <a:xfrm>
                  <a:off x="2669894" y="2420146"/>
                  <a:ext cx="251280" cy="181800"/>
                </a:xfrm>
                <a:prstGeom prst="rect">
                  <a:avLst/>
                </a:prstGeom>
              </p:spPr>
            </p:pic>
          </mc:Fallback>
        </mc:AlternateContent>
      </p:grpSp>
      <p:grpSp>
        <p:nvGrpSpPr>
          <p:cNvPr id="1041" name="Group 1040">
            <a:extLst>
              <a:ext uri="{FF2B5EF4-FFF2-40B4-BE49-F238E27FC236}">
                <a16:creationId xmlns:a16="http://schemas.microsoft.com/office/drawing/2014/main" id="{4DCDDB0F-CFF1-5FC4-A5A1-6D65661C8F5F}"/>
              </a:ext>
            </a:extLst>
          </p:cNvPr>
          <p:cNvGrpSpPr/>
          <p:nvPr/>
        </p:nvGrpSpPr>
        <p:grpSpPr>
          <a:xfrm>
            <a:off x="915614" y="1462186"/>
            <a:ext cx="447840" cy="3138480"/>
            <a:chOff x="915614" y="1462186"/>
            <a:chExt cx="447840" cy="3138480"/>
          </a:xfrm>
        </p:grpSpPr>
        <mc:AlternateContent xmlns:mc="http://schemas.openxmlformats.org/markup-compatibility/2006" xmlns:p14="http://schemas.microsoft.com/office/powerpoint/2010/main">
          <mc:Choice Requires="p14">
            <p:contentPart p14:bwMode="auto" r:id="rId55">
              <p14:nvContentPartPr>
                <p14:cNvPr id="1038" name="Ink 1037">
                  <a:extLst>
                    <a:ext uri="{FF2B5EF4-FFF2-40B4-BE49-F238E27FC236}">
                      <a16:creationId xmlns:a16="http://schemas.microsoft.com/office/drawing/2014/main" id="{A9F17E81-D55B-E6FE-E804-C51A5FC27A03}"/>
                    </a:ext>
                  </a:extLst>
                </p14:cNvPr>
                <p14:cNvContentPartPr/>
                <p14:nvPr/>
              </p14:nvContentPartPr>
              <p14:xfrm>
                <a:off x="921374" y="1462186"/>
                <a:ext cx="442080" cy="3138480"/>
              </p14:xfrm>
            </p:contentPart>
          </mc:Choice>
          <mc:Fallback xmlns="">
            <p:pic>
              <p:nvPicPr>
                <p:cNvPr id="1038" name="Ink 1037">
                  <a:extLst>
                    <a:ext uri="{FF2B5EF4-FFF2-40B4-BE49-F238E27FC236}">
                      <a16:creationId xmlns:a16="http://schemas.microsoft.com/office/drawing/2014/main" id="{16DC83F4-2338-39AE-6D6C-22601127517E}"/>
                    </a:ext>
                  </a:extLst>
                </p:cNvPr>
                <p:cNvPicPr/>
                <p:nvPr/>
              </p:nvPicPr>
              <p:blipFill>
                <a:blip r:embed="rId56"/>
                <a:stretch>
                  <a:fillRect/>
                </a:stretch>
              </p:blipFill>
              <p:spPr>
                <a:xfrm>
                  <a:off x="912374" y="1453186"/>
                  <a:ext cx="459720" cy="3156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39" name="Ink 1038">
                  <a:extLst>
                    <a:ext uri="{FF2B5EF4-FFF2-40B4-BE49-F238E27FC236}">
                      <a16:creationId xmlns:a16="http://schemas.microsoft.com/office/drawing/2014/main" id="{AC84B3BE-5552-AA49-030B-326BAFA72048}"/>
                    </a:ext>
                  </a:extLst>
                </p14:cNvPr>
                <p14:cNvContentPartPr/>
                <p14:nvPr/>
              </p14:nvContentPartPr>
              <p14:xfrm>
                <a:off x="915614" y="4476106"/>
                <a:ext cx="108000" cy="32400"/>
              </p14:xfrm>
            </p:contentPart>
          </mc:Choice>
          <mc:Fallback xmlns="">
            <p:pic>
              <p:nvPicPr>
                <p:cNvPr id="1039" name="Ink 1038">
                  <a:extLst>
                    <a:ext uri="{FF2B5EF4-FFF2-40B4-BE49-F238E27FC236}">
                      <a16:creationId xmlns:a16="http://schemas.microsoft.com/office/drawing/2014/main" id="{04371469-09E9-0864-E12B-5EF212DFA357}"/>
                    </a:ext>
                  </a:extLst>
                </p:cNvPr>
                <p:cNvPicPr/>
                <p:nvPr/>
              </p:nvPicPr>
              <p:blipFill>
                <a:blip r:embed="rId58"/>
                <a:stretch>
                  <a:fillRect/>
                </a:stretch>
              </p:blipFill>
              <p:spPr>
                <a:xfrm>
                  <a:off x="906614" y="4467106"/>
                  <a:ext cx="125640" cy="50040"/>
                </a:xfrm>
                <a:prstGeom prst="rect">
                  <a:avLst/>
                </a:prstGeom>
              </p:spPr>
            </p:pic>
          </mc:Fallback>
        </mc:AlternateContent>
      </p:grpSp>
      <p:pic>
        <p:nvPicPr>
          <p:cNvPr id="6" name="Picture 5">
            <a:extLst>
              <a:ext uri="{FF2B5EF4-FFF2-40B4-BE49-F238E27FC236}">
                <a16:creationId xmlns:a16="http://schemas.microsoft.com/office/drawing/2014/main" id="{27DF0F65-F800-6EB9-F8A2-E1EC745FDF7C}"/>
              </a:ext>
            </a:extLst>
          </p:cNvPr>
          <p:cNvPicPr/>
          <p:nvPr/>
        </p:nvPicPr>
        <p:blipFill>
          <a:blip r:embed="rId59">
            <a:alphaModFix amt="47000"/>
          </a:blip>
          <a:stretch>
            <a:fillRect/>
          </a:stretch>
        </p:blipFill>
        <p:spPr>
          <a:xfrm>
            <a:off x="20382" y="6158203"/>
            <a:ext cx="2106999" cy="667826"/>
          </a:xfrm>
          <a:prstGeom prst="rect">
            <a:avLst/>
          </a:prstGeom>
        </p:spPr>
      </p:pic>
      <p:pic>
        <p:nvPicPr>
          <p:cNvPr id="7" name="Picture 6">
            <a:extLst>
              <a:ext uri="{FF2B5EF4-FFF2-40B4-BE49-F238E27FC236}">
                <a16:creationId xmlns:a16="http://schemas.microsoft.com/office/drawing/2014/main" id="{C6F3C79F-693B-5133-2C23-BDDDC6643725}"/>
              </a:ext>
            </a:extLst>
          </p:cNvPr>
          <p:cNvPicPr>
            <a:picLocks noChangeAspect="1"/>
          </p:cNvPicPr>
          <p:nvPr/>
        </p:nvPicPr>
        <p:blipFill>
          <a:blip r:embed="rId60"/>
          <a:stretch>
            <a:fillRect/>
          </a:stretch>
        </p:blipFill>
        <p:spPr>
          <a:xfrm>
            <a:off x="2127381" y="6161892"/>
            <a:ext cx="2295331" cy="661537"/>
          </a:xfrm>
          <a:prstGeom prst="rect">
            <a:avLst/>
          </a:prstGeom>
        </p:spPr>
      </p:pic>
      <p:sp>
        <p:nvSpPr>
          <p:cNvPr id="4" name="TextBox 3">
            <a:extLst>
              <a:ext uri="{FF2B5EF4-FFF2-40B4-BE49-F238E27FC236}">
                <a16:creationId xmlns:a16="http://schemas.microsoft.com/office/drawing/2014/main" id="{B6553A64-C574-A3B0-7D61-86D0CF83CD72}"/>
              </a:ext>
            </a:extLst>
          </p:cNvPr>
          <p:cNvSpPr txBox="1"/>
          <p:nvPr/>
        </p:nvSpPr>
        <p:spPr>
          <a:xfrm>
            <a:off x="6096000" y="6011633"/>
            <a:ext cx="5066450" cy="584775"/>
          </a:xfrm>
          <a:prstGeom prst="rect">
            <a:avLst/>
          </a:prstGeom>
          <a:noFill/>
        </p:spPr>
        <p:txBody>
          <a:bodyPr wrap="square" rtlCol="0">
            <a:spAutoFit/>
          </a:bodyPr>
          <a:lstStyle/>
          <a:p>
            <a:r>
              <a:rPr lang="en-US" sz="3200" dirty="0"/>
              <a:t>Causing exploding error rates</a:t>
            </a:r>
          </a:p>
        </p:txBody>
      </p:sp>
    </p:spTree>
    <p:extLst>
      <p:ext uri="{BB962C8B-B14F-4D97-AF65-F5344CB8AC3E}">
        <p14:creationId xmlns:p14="http://schemas.microsoft.com/office/powerpoint/2010/main" val="3019984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69843E5B-50A2-9273-8C7B-402F2EEBBB7E}"/>
                  </a:ext>
                </a:extLst>
              </p14:cNvPr>
              <p14:cNvContentPartPr/>
              <p14:nvPr/>
            </p14:nvContentPartPr>
            <p14:xfrm>
              <a:off x="384043" y="1374129"/>
              <a:ext cx="900720" cy="360"/>
            </p14:xfrm>
          </p:contentPart>
        </mc:Choice>
        <mc:Fallback xmlns="">
          <p:pic>
            <p:nvPicPr>
              <p:cNvPr id="9" name="Ink 8">
                <a:extLst>
                  <a:ext uri="{FF2B5EF4-FFF2-40B4-BE49-F238E27FC236}">
                    <a16:creationId xmlns:a16="http://schemas.microsoft.com/office/drawing/2014/main" id="{69843E5B-50A2-9273-8C7B-402F2EEBBB7E}"/>
                  </a:ext>
                </a:extLst>
              </p:cNvPr>
              <p:cNvPicPr/>
              <p:nvPr/>
            </p:nvPicPr>
            <p:blipFill>
              <a:blip r:embed="rId9"/>
              <a:stretch>
                <a:fillRect/>
              </a:stretch>
            </p:blipFill>
            <p:spPr>
              <a:xfrm>
                <a:off x="375403" y="1365489"/>
                <a:ext cx="918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8B72410-4D0A-E3FD-CD61-AF07D56976F4}"/>
                  </a:ext>
                </a:extLst>
              </p14:cNvPr>
              <p14:cNvContentPartPr/>
              <p14:nvPr/>
            </p14:nvContentPartPr>
            <p14:xfrm>
              <a:off x="509682" y="4027916"/>
              <a:ext cx="803160" cy="360"/>
            </p14:xfrm>
          </p:contentPart>
        </mc:Choice>
        <mc:Fallback xmlns="">
          <p:pic>
            <p:nvPicPr>
              <p:cNvPr id="11" name="Ink 10">
                <a:extLst>
                  <a:ext uri="{FF2B5EF4-FFF2-40B4-BE49-F238E27FC236}">
                    <a16:creationId xmlns:a16="http://schemas.microsoft.com/office/drawing/2014/main" id="{18B72410-4D0A-E3FD-CD61-AF07D56976F4}"/>
                  </a:ext>
                </a:extLst>
              </p:cNvPr>
              <p:cNvPicPr/>
              <p:nvPr/>
            </p:nvPicPr>
            <p:blipFill>
              <a:blip r:embed="rId11"/>
              <a:stretch>
                <a:fillRect/>
              </a:stretch>
            </p:blipFill>
            <p:spPr>
              <a:xfrm>
                <a:off x="501042" y="4019276"/>
                <a:ext cx="820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DAF677D-D463-BE65-4445-0A05601590ED}"/>
                  </a:ext>
                </a:extLst>
              </p14:cNvPr>
              <p14:cNvContentPartPr/>
              <p14:nvPr/>
            </p14:nvContentPartPr>
            <p14:xfrm>
              <a:off x="391963" y="2773808"/>
              <a:ext cx="922680" cy="360"/>
            </p14:xfrm>
          </p:contentPart>
        </mc:Choice>
        <mc:Fallback xmlns="">
          <p:pic>
            <p:nvPicPr>
              <p:cNvPr id="14" name="Ink 13">
                <a:extLst>
                  <a:ext uri="{FF2B5EF4-FFF2-40B4-BE49-F238E27FC236}">
                    <a16:creationId xmlns:a16="http://schemas.microsoft.com/office/drawing/2014/main" id="{6DAF677D-D463-BE65-4445-0A05601590ED}"/>
                  </a:ext>
                </a:extLst>
              </p:cNvPr>
              <p:cNvPicPr/>
              <p:nvPr/>
            </p:nvPicPr>
            <p:blipFill>
              <a:blip r:embed="rId13"/>
              <a:stretch>
                <a:fillRect/>
              </a:stretch>
            </p:blipFill>
            <p:spPr>
              <a:xfrm>
                <a:off x="383323" y="2764808"/>
                <a:ext cx="940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06F3F88A-4686-E718-7C36-224C6C0EB298}"/>
                  </a:ext>
                </a:extLst>
              </p14:cNvPr>
              <p14:cNvContentPartPr/>
              <p14:nvPr/>
            </p14:nvContentPartPr>
            <p14:xfrm>
              <a:off x="391963" y="5279049"/>
              <a:ext cx="1090800" cy="5040"/>
            </p14:xfrm>
          </p:contentPart>
        </mc:Choice>
        <mc:Fallback xmlns="">
          <p:pic>
            <p:nvPicPr>
              <p:cNvPr id="16" name="Ink 15">
                <a:extLst>
                  <a:ext uri="{FF2B5EF4-FFF2-40B4-BE49-F238E27FC236}">
                    <a16:creationId xmlns:a16="http://schemas.microsoft.com/office/drawing/2014/main" id="{06F3F88A-4686-E718-7C36-224C6C0EB298}"/>
                  </a:ext>
                </a:extLst>
              </p:cNvPr>
              <p:cNvPicPr/>
              <p:nvPr/>
            </p:nvPicPr>
            <p:blipFill>
              <a:blip r:embed="rId15"/>
              <a:stretch>
                <a:fillRect/>
              </a:stretch>
            </p:blipFill>
            <p:spPr>
              <a:xfrm>
                <a:off x="387643" y="5274729"/>
                <a:ext cx="1099440" cy="13680"/>
              </a:xfrm>
              <a:prstGeom prst="rect">
                <a:avLst/>
              </a:prstGeom>
            </p:spPr>
          </p:pic>
        </mc:Fallback>
      </mc:AlternateContent>
      <p:sp>
        <p:nvSpPr>
          <p:cNvPr id="17" name="TextBox 16">
            <a:extLst>
              <a:ext uri="{FF2B5EF4-FFF2-40B4-BE49-F238E27FC236}">
                <a16:creationId xmlns:a16="http://schemas.microsoft.com/office/drawing/2014/main" id="{9613F58E-F856-8CFC-C540-B2DE1E4DB474}"/>
              </a:ext>
            </a:extLst>
          </p:cNvPr>
          <p:cNvSpPr txBox="1"/>
          <p:nvPr/>
        </p:nvSpPr>
        <p:spPr>
          <a:xfrm>
            <a:off x="1848394" y="5020491"/>
            <a:ext cx="2500236" cy="584775"/>
          </a:xfrm>
          <a:prstGeom prst="rect">
            <a:avLst/>
          </a:prstGeom>
          <a:noFill/>
        </p:spPr>
        <p:txBody>
          <a:bodyPr wrap="none" rtlCol="0">
            <a:spAutoFit/>
          </a:bodyPr>
          <a:lstStyle/>
          <a:p>
            <a:r>
              <a:rPr lang="en-US" sz="3200" dirty="0"/>
              <a:t>Error free null</a:t>
            </a:r>
          </a:p>
        </p:txBody>
      </p:sp>
      <p:sp>
        <p:nvSpPr>
          <p:cNvPr id="19" name="TextBox 18">
            <a:extLst>
              <a:ext uri="{FF2B5EF4-FFF2-40B4-BE49-F238E27FC236}">
                <a16:creationId xmlns:a16="http://schemas.microsoft.com/office/drawing/2014/main" id="{FF3BC517-271A-DAEB-FE8D-48A5EB583913}"/>
              </a:ext>
            </a:extLst>
          </p:cNvPr>
          <p:cNvSpPr txBox="1"/>
          <p:nvPr/>
        </p:nvSpPr>
        <p:spPr>
          <a:xfrm>
            <a:off x="1864963" y="3732061"/>
            <a:ext cx="2371996" cy="584775"/>
          </a:xfrm>
          <a:prstGeom prst="rect">
            <a:avLst/>
          </a:prstGeom>
          <a:noFill/>
        </p:spPr>
        <p:txBody>
          <a:bodyPr wrap="none" rtlCol="0">
            <a:spAutoFit/>
          </a:bodyPr>
          <a:lstStyle/>
          <a:p>
            <a:r>
              <a:rPr lang="en-US" sz="3200" dirty="0"/>
              <a:t>1 in 1k errors</a:t>
            </a:r>
          </a:p>
        </p:txBody>
      </p:sp>
      <p:sp>
        <p:nvSpPr>
          <p:cNvPr id="20" name="TextBox 19">
            <a:extLst>
              <a:ext uri="{FF2B5EF4-FFF2-40B4-BE49-F238E27FC236}">
                <a16:creationId xmlns:a16="http://schemas.microsoft.com/office/drawing/2014/main" id="{09DDF2D1-35C6-D2D2-63BB-74A2A23E5983}"/>
              </a:ext>
            </a:extLst>
          </p:cNvPr>
          <p:cNvSpPr txBox="1"/>
          <p:nvPr/>
        </p:nvSpPr>
        <p:spPr>
          <a:xfrm>
            <a:off x="1848394" y="2481421"/>
            <a:ext cx="2580386" cy="584775"/>
          </a:xfrm>
          <a:prstGeom prst="rect">
            <a:avLst/>
          </a:prstGeom>
          <a:noFill/>
        </p:spPr>
        <p:txBody>
          <a:bodyPr wrap="none" rtlCol="0">
            <a:spAutoFit/>
          </a:bodyPr>
          <a:lstStyle/>
          <a:p>
            <a:r>
              <a:rPr lang="en-US" sz="3200" dirty="0"/>
              <a:t>1 in 10k errors</a:t>
            </a:r>
          </a:p>
        </p:txBody>
      </p:sp>
      <p:sp>
        <p:nvSpPr>
          <p:cNvPr id="21" name="TextBox 20">
            <a:extLst>
              <a:ext uri="{FF2B5EF4-FFF2-40B4-BE49-F238E27FC236}">
                <a16:creationId xmlns:a16="http://schemas.microsoft.com/office/drawing/2014/main" id="{4AC4D55C-6CE9-8625-EB30-EB96ED50A71D}"/>
              </a:ext>
            </a:extLst>
          </p:cNvPr>
          <p:cNvSpPr txBox="1"/>
          <p:nvPr/>
        </p:nvSpPr>
        <p:spPr>
          <a:xfrm>
            <a:off x="1848394" y="1079678"/>
            <a:ext cx="2788777" cy="584775"/>
          </a:xfrm>
          <a:prstGeom prst="rect">
            <a:avLst/>
          </a:prstGeom>
          <a:noFill/>
        </p:spPr>
        <p:txBody>
          <a:bodyPr wrap="none" rtlCol="0">
            <a:spAutoFit/>
          </a:bodyPr>
          <a:lstStyle/>
          <a:p>
            <a:r>
              <a:rPr lang="en-US" sz="3200" dirty="0"/>
              <a:t>1 in 100k errors</a:t>
            </a:r>
          </a:p>
        </p:txBody>
      </p:sp>
      <p:pic>
        <p:nvPicPr>
          <p:cNvPr id="18" name="Picture 17">
            <a:extLst>
              <a:ext uri="{FF2B5EF4-FFF2-40B4-BE49-F238E27FC236}">
                <a16:creationId xmlns:a16="http://schemas.microsoft.com/office/drawing/2014/main" id="{5DEB4067-6F6B-89C5-28C7-36ADC6C204E6}"/>
              </a:ext>
            </a:extLst>
          </p:cNvPr>
          <p:cNvPicPr>
            <a:picLocks noChangeAspect="1"/>
          </p:cNvPicPr>
          <p:nvPr/>
        </p:nvPicPr>
        <p:blipFill>
          <a:blip r:embed="rId16"/>
          <a:stretch>
            <a:fillRect/>
          </a:stretch>
        </p:blipFill>
        <p:spPr>
          <a:xfrm>
            <a:off x="5307953" y="0"/>
            <a:ext cx="6634774" cy="6858000"/>
          </a:xfrm>
          <a:prstGeom prst="rect">
            <a:avLst/>
          </a:prstGeom>
        </p:spPr>
      </p:pic>
      <p:sp>
        <p:nvSpPr>
          <p:cNvPr id="25" name="TextBox 24">
            <a:extLst>
              <a:ext uri="{FF2B5EF4-FFF2-40B4-BE49-F238E27FC236}">
                <a16:creationId xmlns:a16="http://schemas.microsoft.com/office/drawing/2014/main" id="{754D0BBA-EDE9-E97A-EB23-07E8390CA64A}"/>
              </a:ext>
            </a:extLst>
          </p:cNvPr>
          <p:cNvSpPr txBox="1"/>
          <p:nvPr/>
        </p:nvSpPr>
        <p:spPr>
          <a:xfrm>
            <a:off x="7903028" y="4103605"/>
            <a:ext cx="4039699" cy="1077218"/>
          </a:xfrm>
          <a:prstGeom prst="rect">
            <a:avLst/>
          </a:prstGeom>
          <a:noFill/>
        </p:spPr>
        <p:txBody>
          <a:bodyPr wrap="square" rtlCol="0">
            <a:spAutoFit/>
          </a:bodyPr>
          <a:lstStyle/>
          <a:p>
            <a:r>
              <a:rPr lang="en-US" sz="3200" dirty="0"/>
              <a:t>Completely artefactual flattening</a:t>
            </a:r>
          </a:p>
        </p:txBody>
      </p:sp>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06022226-9790-3749-3EF5-2C8157A84C94}"/>
                  </a:ext>
                </a:extLst>
              </p14:cNvPr>
              <p14:cNvContentPartPr/>
              <p14:nvPr/>
            </p14:nvContentPartPr>
            <p14:xfrm>
              <a:off x="10114869" y="3428999"/>
              <a:ext cx="315720" cy="659160"/>
            </p14:xfrm>
          </p:contentPart>
        </mc:Choice>
        <mc:Fallback xmlns="">
          <p:pic>
            <p:nvPicPr>
              <p:cNvPr id="26" name="Ink 25">
                <a:extLst>
                  <a:ext uri="{FF2B5EF4-FFF2-40B4-BE49-F238E27FC236}">
                    <a16:creationId xmlns:a16="http://schemas.microsoft.com/office/drawing/2014/main" id="{06022226-9790-3749-3EF5-2C8157A84C94}"/>
                  </a:ext>
                </a:extLst>
              </p:cNvPr>
              <p:cNvPicPr/>
              <p:nvPr/>
            </p:nvPicPr>
            <p:blipFill>
              <a:blip r:embed="rId18"/>
              <a:stretch>
                <a:fillRect/>
              </a:stretch>
            </p:blipFill>
            <p:spPr>
              <a:xfrm>
                <a:off x="10110549" y="3424679"/>
                <a:ext cx="324360" cy="66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BF2D52E8-22D9-1054-0EA6-3FA46EF3A08E}"/>
                  </a:ext>
                </a:extLst>
              </p14:cNvPr>
              <p14:cNvContentPartPr/>
              <p14:nvPr/>
            </p14:nvContentPartPr>
            <p14:xfrm rot="11289889">
              <a:off x="7306354" y="2708597"/>
              <a:ext cx="315720" cy="659160"/>
            </p14:xfrm>
          </p:contentPart>
        </mc:Choice>
        <mc:Fallback xmlns="">
          <p:pic>
            <p:nvPicPr>
              <p:cNvPr id="29" name="Ink 28">
                <a:extLst>
                  <a:ext uri="{FF2B5EF4-FFF2-40B4-BE49-F238E27FC236}">
                    <a16:creationId xmlns:a16="http://schemas.microsoft.com/office/drawing/2014/main" id="{BF2D52E8-22D9-1054-0EA6-3FA46EF3A08E}"/>
                  </a:ext>
                </a:extLst>
              </p:cNvPr>
              <p:cNvPicPr/>
              <p:nvPr/>
            </p:nvPicPr>
            <p:blipFill>
              <a:blip r:embed="rId18"/>
              <a:stretch>
                <a:fillRect/>
              </a:stretch>
            </p:blipFill>
            <p:spPr>
              <a:xfrm rot="11289889">
                <a:off x="7302034" y="2704277"/>
                <a:ext cx="324360" cy="667800"/>
              </a:xfrm>
              <a:prstGeom prst="rect">
                <a:avLst/>
              </a:prstGeom>
            </p:spPr>
          </p:pic>
        </mc:Fallback>
      </mc:AlternateContent>
      <p:sp>
        <p:nvSpPr>
          <p:cNvPr id="30" name="TextBox 29">
            <a:extLst>
              <a:ext uri="{FF2B5EF4-FFF2-40B4-BE49-F238E27FC236}">
                <a16:creationId xmlns:a16="http://schemas.microsoft.com/office/drawing/2014/main" id="{558D539F-98DA-4435-AA57-02742C954F5F}"/>
              </a:ext>
            </a:extLst>
          </p:cNvPr>
          <p:cNvSpPr txBox="1"/>
          <p:nvPr/>
        </p:nvSpPr>
        <p:spPr>
          <a:xfrm>
            <a:off x="6531202" y="1718542"/>
            <a:ext cx="2272160" cy="923330"/>
          </a:xfrm>
          <a:prstGeom prst="rect">
            <a:avLst/>
          </a:prstGeom>
          <a:noFill/>
        </p:spPr>
        <p:txBody>
          <a:bodyPr wrap="none" rtlCol="0">
            <a:spAutoFit/>
          </a:bodyPr>
          <a:lstStyle/>
          <a:p>
            <a:r>
              <a:rPr lang="en-US" dirty="0"/>
              <a:t>Start diverging slowly,</a:t>
            </a:r>
          </a:p>
          <a:p>
            <a:r>
              <a:rPr lang="en-US" dirty="0"/>
              <a:t> then huge divergence</a:t>
            </a:r>
          </a:p>
          <a:p>
            <a:r>
              <a:rPr lang="en-US" dirty="0"/>
              <a:t>near oldest age / MSA</a:t>
            </a:r>
          </a:p>
        </p:txBody>
      </p:sp>
      <p:sp>
        <p:nvSpPr>
          <p:cNvPr id="2" name="TextBox 1">
            <a:extLst>
              <a:ext uri="{FF2B5EF4-FFF2-40B4-BE49-F238E27FC236}">
                <a16:creationId xmlns:a16="http://schemas.microsoft.com/office/drawing/2014/main" id="{1106F526-A02C-D987-A2D0-589492BB573A}"/>
              </a:ext>
            </a:extLst>
          </p:cNvPr>
          <p:cNvSpPr txBox="1"/>
          <p:nvPr/>
        </p:nvSpPr>
        <p:spPr>
          <a:xfrm>
            <a:off x="1098342" y="4348230"/>
            <a:ext cx="4648067" cy="646331"/>
          </a:xfrm>
          <a:prstGeom prst="rect">
            <a:avLst/>
          </a:prstGeom>
          <a:noFill/>
        </p:spPr>
        <p:txBody>
          <a:bodyPr wrap="none" rtlCol="0">
            <a:spAutoFit/>
          </a:bodyPr>
          <a:lstStyle/>
          <a:p>
            <a:pPr algn="ctr"/>
            <a:r>
              <a:rPr lang="en-US" dirty="0"/>
              <a:t>(Errors in modern, double-entry US clinical trial </a:t>
            </a:r>
          </a:p>
          <a:p>
            <a:pPr algn="ctr"/>
            <a:r>
              <a:rPr lang="en-US" dirty="0"/>
              <a:t>records are ~1 in 500)</a:t>
            </a:r>
          </a:p>
        </p:txBody>
      </p:sp>
      <p:pic>
        <p:nvPicPr>
          <p:cNvPr id="3" name="Picture 2">
            <a:extLst>
              <a:ext uri="{FF2B5EF4-FFF2-40B4-BE49-F238E27FC236}">
                <a16:creationId xmlns:a16="http://schemas.microsoft.com/office/drawing/2014/main" id="{B2D4EC48-A3F6-1277-B808-922C025A19A5}"/>
              </a:ext>
            </a:extLst>
          </p:cNvPr>
          <p:cNvPicPr/>
          <p:nvPr/>
        </p:nvPicPr>
        <p:blipFill>
          <a:blip r:embed="rId20">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E403FC89-98B5-2C22-DF77-E60C621B4E28}"/>
              </a:ext>
            </a:extLst>
          </p:cNvPr>
          <p:cNvPicPr>
            <a:picLocks noChangeAspect="1"/>
          </p:cNvPicPr>
          <p:nvPr/>
        </p:nvPicPr>
        <p:blipFill>
          <a:blip r:embed="rId21"/>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24044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B76F-0380-C61A-B339-04A839F653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6FBE70-CB00-4C0D-E9C5-8A0731622886}"/>
              </a:ext>
            </a:extLst>
          </p:cNvPr>
          <p:cNvPicPr/>
          <p:nvPr/>
        </p:nvPicPr>
        <p:blipFill>
          <a:blip r:embed="rId3">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5E41D475-41AA-2939-A912-4DF2FCD4E206}"/>
              </a:ext>
            </a:extLst>
          </p:cNvPr>
          <p:cNvPicPr>
            <a:picLocks noChangeAspect="1"/>
          </p:cNvPicPr>
          <p:nvPr/>
        </p:nvPicPr>
        <p:blipFill>
          <a:blip r:embed="rId4"/>
          <a:stretch>
            <a:fillRect/>
          </a:stretch>
        </p:blipFill>
        <p:spPr>
          <a:xfrm>
            <a:off x="2127381" y="6161892"/>
            <a:ext cx="2295331" cy="661537"/>
          </a:xfrm>
          <a:prstGeom prst="rect">
            <a:avLst/>
          </a:prstGeom>
        </p:spPr>
      </p:pic>
      <p:pic>
        <p:nvPicPr>
          <p:cNvPr id="4" name="Picture 3">
            <a:extLst>
              <a:ext uri="{FF2B5EF4-FFF2-40B4-BE49-F238E27FC236}">
                <a16:creationId xmlns:a16="http://schemas.microsoft.com/office/drawing/2014/main" id="{59941162-A57D-F0B8-B112-7644B2BACA4C}"/>
              </a:ext>
            </a:extLst>
          </p:cNvPr>
          <p:cNvPicPr>
            <a:picLocks noChangeAspect="1"/>
          </p:cNvPicPr>
          <p:nvPr/>
        </p:nvPicPr>
        <p:blipFill>
          <a:blip r:embed="rId4"/>
          <a:stretch>
            <a:fillRect/>
          </a:stretch>
        </p:blipFill>
        <p:spPr>
          <a:xfrm>
            <a:off x="2283024" y="5266947"/>
            <a:ext cx="2295331" cy="661537"/>
          </a:xfrm>
          <a:prstGeom prst="rect">
            <a:avLst/>
          </a:prstGeom>
        </p:spPr>
      </p:pic>
      <p:pic>
        <p:nvPicPr>
          <p:cNvPr id="5" name="Picture 4">
            <a:extLst>
              <a:ext uri="{FF2B5EF4-FFF2-40B4-BE49-F238E27FC236}">
                <a16:creationId xmlns:a16="http://schemas.microsoft.com/office/drawing/2014/main" id="{5937F6A1-A9F8-CFDD-12E0-BA2F0665C760}"/>
              </a:ext>
            </a:extLst>
          </p:cNvPr>
          <p:cNvPicPr>
            <a:picLocks noChangeAspect="1"/>
          </p:cNvPicPr>
          <p:nvPr/>
        </p:nvPicPr>
        <p:blipFill>
          <a:blip r:embed="rId5"/>
          <a:srcRect b="221"/>
          <a:stretch/>
        </p:blipFill>
        <p:spPr>
          <a:xfrm>
            <a:off x="2099165" y="175611"/>
            <a:ext cx="10042466" cy="5939673"/>
          </a:xfrm>
          <a:prstGeom prst="rect">
            <a:avLst/>
          </a:prstGeom>
        </p:spPr>
      </p:pic>
      <p:sp>
        <p:nvSpPr>
          <p:cNvPr id="7" name="TextBox 6">
            <a:extLst>
              <a:ext uri="{FF2B5EF4-FFF2-40B4-BE49-F238E27FC236}">
                <a16:creationId xmlns:a16="http://schemas.microsoft.com/office/drawing/2014/main" id="{1726AA6A-AAA9-7F85-F330-6F02D5329E9F}"/>
              </a:ext>
            </a:extLst>
          </p:cNvPr>
          <p:cNvSpPr txBox="1"/>
          <p:nvPr/>
        </p:nvSpPr>
        <p:spPr>
          <a:xfrm>
            <a:off x="295958" y="535270"/>
            <a:ext cx="2151551" cy="2308324"/>
          </a:xfrm>
          <a:prstGeom prst="rect">
            <a:avLst/>
          </a:prstGeom>
          <a:noFill/>
        </p:spPr>
        <p:txBody>
          <a:bodyPr wrap="none" rtlCol="0">
            <a:spAutoFit/>
          </a:bodyPr>
          <a:lstStyle/>
          <a:p>
            <a:r>
              <a:rPr lang="en-US" dirty="0"/>
              <a:t>Age limit 105</a:t>
            </a:r>
          </a:p>
          <a:p>
            <a:r>
              <a:rPr lang="en-US" dirty="0"/>
              <a:t>Null model log-linear</a:t>
            </a:r>
            <a:br>
              <a:rPr lang="en-US" dirty="0"/>
            </a:br>
            <a:endParaRPr lang="en-US" dirty="0"/>
          </a:p>
          <a:p>
            <a:r>
              <a:rPr lang="en-US" dirty="0"/>
              <a:t>10% error</a:t>
            </a:r>
          </a:p>
          <a:p>
            <a:r>
              <a:rPr lang="en-US" dirty="0"/>
              <a:t>1% error</a:t>
            </a:r>
          </a:p>
          <a:p>
            <a:r>
              <a:rPr lang="en-US" dirty="0"/>
              <a:t>0.1% error</a:t>
            </a:r>
          </a:p>
          <a:p>
            <a:r>
              <a:rPr lang="en-US" dirty="0"/>
              <a:t>0.01% error</a:t>
            </a:r>
          </a:p>
          <a:p>
            <a:endParaRPr lang="en-US" dirty="0"/>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752292C2-ED23-ED88-BB54-8A418B87E0C9}"/>
                  </a:ext>
                </a:extLst>
              </p14:cNvPr>
              <p14:cNvContentPartPr/>
              <p14:nvPr/>
            </p14:nvContentPartPr>
            <p14:xfrm>
              <a:off x="1397727" y="1541086"/>
              <a:ext cx="308160" cy="360"/>
            </p14:xfrm>
          </p:contentPart>
        </mc:Choice>
        <mc:Fallback xmlns="">
          <p:pic>
            <p:nvPicPr>
              <p:cNvPr id="8" name="Ink 7">
                <a:extLst>
                  <a:ext uri="{FF2B5EF4-FFF2-40B4-BE49-F238E27FC236}">
                    <a16:creationId xmlns:a16="http://schemas.microsoft.com/office/drawing/2014/main" id="{2829BAAB-A1B1-BA28-E39A-A41B5C647F7F}"/>
                  </a:ext>
                </a:extLst>
              </p:cNvPr>
              <p:cNvPicPr/>
              <p:nvPr/>
            </p:nvPicPr>
            <p:blipFill>
              <a:blip r:embed="rId7"/>
              <a:stretch>
                <a:fillRect/>
              </a:stretch>
            </p:blipFill>
            <p:spPr>
              <a:xfrm>
                <a:off x="1388738" y="1532086"/>
                <a:ext cx="32577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7C16067-6850-7D8D-114C-CEFEFE0540CB}"/>
                  </a:ext>
                </a:extLst>
              </p14:cNvPr>
              <p14:cNvContentPartPr/>
              <p14:nvPr/>
            </p14:nvContentPartPr>
            <p14:xfrm>
              <a:off x="1319247" y="1840606"/>
              <a:ext cx="345600" cy="7560"/>
            </p14:xfrm>
          </p:contentPart>
        </mc:Choice>
        <mc:Fallback xmlns="">
          <p:pic>
            <p:nvPicPr>
              <p:cNvPr id="10" name="Ink 9">
                <a:extLst>
                  <a:ext uri="{FF2B5EF4-FFF2-40B4-BE49-F238E27FC236}">
                    <a16:creationId xmlns:a16="http://schemas.microsoft.com/office/drawing/2014/main" id="{2F0EDE5F-C27A-E818-3D5F-97C4222F54A3}"/>
                  </a:ext>
                </a:extLst>
              </p:cNvPr>
              <p:cNvPicPr/>
              <p:nvPr/>
            </p:nvPicPr>
            <p:blipFill>
              <a:blip r:embed="rId9"/>
              <a:stretch>
                <a:fillRect/>
              </a:stretch>
            </p:blipFill>
            <p:spPr>
              <a:xfrm>
                <a:off x="1310247" y="1831156"/>
                <a:ext cx="363240" cy="2608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B5CFF1A6-ACA6-DF82-0A99-ECA3B94852E5}"/>
                  </a:ext>
                </a:extLst>
              </p14:cNvPr>
              <p14:cNvContentPartPr/>
              <p14:nvPr/>
            </p14:nvContentPartPr>
            <p14:xfrm>
              <a:off x="1418247" y="2113846"/>
              <a:ext cx="260280" cy="3960"/>
            </p14:xfrm>
          </p:contentPart>
        </mc:Choice>
        <mc:Fallback xmlns="">
          <p:pic>
            <p:nvPicPr>
              <p:cNvPr id="12" name="Ink 11">
                <a:extLst>
                  <a:ext uri="{FF2B5EF4-FFF2-40B4-BE49-F238E27FC236}">
                    <a16:creationId xmlns:a16="http://schemas.microsoft.com/office/drawing/2014/main" id="{57D217B1-57A7-1F15-54D3-64E3314A0286}"/>
                  </a:ext>
                </a:extLst>
              </p:cNvPr>
              <p:cNvPicPr/>
              <p:nvPr/>
            </p:nvPicPr>
            <p:blipFill>
              <a:blip r:embed="rId11"/>
              <a:stretch>
                <a:fillRect/>
              </a:stretch>
            </p:blipFill>
            <p:spPr>
              <a:xfrm>
                <a:off x="1409247" y="2105596"/>
                <a:ext cx="277920" cy="2013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992F556-164B-B81F-AD5A-31526570CD00}"/>
                  </a:ext>
                </a:extLst>
              </p14:cNvPr>
              <p14:cNvContentPartPr/>
              <p14:nvPr/>
            </p14:nvContentPartPr>
            <p14:xfrm>
              <a:off x="1588527" y="2397166"/>
              <a:ext cx="283320" cy="10080"/>
            </p14:xfrm>
          </p:contentPart>
        </mc:Choice>
        <mc:Fallback xmlns="">
          <p:pic>
            <p:nvPicPr>
              <p:cNvPr id="13" name="Ink 12">
                <a:extLst>
                  <a:ext uri="{FF2B5EF4-FFF2-40B4-BE49-F238E27FC236}">
                    <a16:creationId xmlns:a16="http://schemas.microsoft.com/office/drawing/2014/main" id="{1E534092-2242-8518-B350-009FABAF0153}"/>
                  </a:ext>
                </a:extLst>
              </p:cNvPr>
              <p:cNvPicPr/>
              <p:nvPr/>
            </p:nvPicPr>
            <p:blipFill>
              <a:blip r:embed="rId13"/>
              <a:stretch>
                <a:fillRect/>
              </a:stretch>
            </p:blipFill>
            <p:spPr>
              <a:xfrm>
                <a:off x="1579527" y="2387833"/>
                <a:ext cx="300960" cy="28373"/>
              </a:xfrm>
              <a:prstGeom prst="rect">
                <a:avLst/>
              </a:prstGeom>
            </p:spPr>
          </p:pic>
        </mc:Fallback>
      </mc:AlternateContent>
      <p:sp>
        <p:nvSpPr>
          <p:cNvPr id="15" name="TextBox 14">
            <a:extLst>
              <a:ext uri="{FF2B5EF4-FFF2-40B4-BE49-F238E27FC236}">
                <a16:creationId xmlns:a16="http://schemas.microsoft.com/office/drawing/2014/main" id="{4FFE5BCB-2CA8-12FB-643B-AD5D908960BA}"/>
              </a:ext>
            </a:extLst>
          </p:cNvPr>
          <p:cNvSpPr txBox="1"/>
          <p:nvPr/>
        </p:nvSpPr>
        <p:spPr>
          <a:xfrm>
            <a:off x="83101" y="4831076"/>
            <a:ext cx="1581746" cy="1228304"/>
          </a:xfrm>
          <a:prstGeom prst="rect">
            <a:avLst/>
          </a:prstGeom>
          <a:noFill/>
        </p:spPr>
        <p:txBody>
          <a:bodyPr wrap="square" rtlCol="0">
            <a:spAutoFit/>
          </a:bodyPr>
          <a:lstStyle/>
          <a:p>
            <a:r>
              <a:rPr lang="en-US" dirty="0"/>
              <a:t>Theoretical paper  </a:t>
            </a:r>
          </a:p>
          <a:p>
            <a:r>
              <a:rPr lang="en-US" dirty="0"/>
              <a:t>Null model </a:t>
            </a:r>
          </a:p>
          <a:p>
            <a:r>
              <a:rPr lang="en-US" dirty="0"/>
              <a:t>Is black line</a:t>
            </a:r>
          </a:p>
        </p:txBody>
      </p:sp>
      <p:sp>
        <p:nvSpPr>
          <p:cNvPr id="2" name="TextBox 1">
            <a:extLst>
              <a:ext uri="{FF2B5EF4-FFF2-40B4-BE49-F238E27FC236}">
                <a16:creationId xmlns:a16="http://schemas.microsoft.com/office/drawing/2014/main" id="{280A0F34-ABC9-BF24-F60D-E186D6C38F61}"/>
              </a:ext>
            </a:extLst>
          </p:cNvPr>
          <p:cNvSpPr txBox="1"/>
          <p:nvPr/>
        </p:nvSpPr>
        <p:spPr>
          <a:xfrm>
            <a:off x="5994400" y="6375400"/>
            <a:ext cx="3515578" cy="369332"/>
          </a:xfrm>
          <a:prstGeom prst="rect">
            <a:avLst/>
          </a:prstGeom>
          <a:noFill/>
        </p:spPr>
        <p:txBody>
          <a:bodyPr wrap="none" rtlCol="0">
            <a:spAutoFit/>
          </a:bodyPr>
          <a:lstStyle/>
          <a:p>
            <a:r>
              <a:rPr lang="en-US" dirty="0"/>
              <a:t>Writing this up – don’t share please</a:t>
            </a:r>
          </a:p>
        </p:txBody>
      </p:sp>
      <p:pic>
        <p:nvPicPr>
          <p:cNvPr id="9" name="Picture 8">
            <a:extLst>
              <a:ext uri="{FF2B5EF4-FFF2-40B4-BE49-F238E27FC236}">
                <a16:creationId xmlns:a16="http://schemas.microsoft.com/office/drawing/2014/main" id="{B75C9090-DEE4-4E8A-E5D6-B3215623A0C9}"/>
              </a:ext>
            </a:extLst>
          </p:cNvPr>
          <p:cNvPicPr>
            <a:picLocks noChangeAspect="1"/>
          </p:cNvPicPr>
          <p:nvPr/>
        </p:nvPicPr>
        <p:blipFill>
          <a:blip r:embed="rId14"/>
          <a:srcRect r="67272"/>
          <a:stretch/>
        </p:blipFill>
        <p:spPr>
          <a:xfrm>
            <a:off x="-851" y="2888881"/>
            <a:ext cx="2578702" cy="2543534"/>
          </a:xfrm>
          <a:prstGeom prst="rect">
            <a:avLst/>
          </a:prstGeom>
        </p:spPr>
      </p:pic>
    </p:spTree>
    <p:extLst>
      <p:ext uri="{BB962C8B-B14F-4D97-AF65-F5344CB8AC3E}">
        <p14:creationId xmlns:p14="http://schemas.microsoft.com/office/powerpoint/2010/main" val="215594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893B-992B-7B30-8E2B-7D1B7A9713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4394C4-0BEB-135F-1D54-2ED04B23E489}"/>
              </a:ext>
            </a:extLst>
          </p:cNvPr>
          <p:cNvPicPr/>
          <p:nvPr/>
        </p:nvPicPr>
        <p:blipFill>
          <a:blip r:embed="rId3">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ECF6B669-225A-60C9-0CC7-0C0B555458C0}"/>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7" name="TextBox 6">
            <a:extLst>
              <a:ext uri="{FF2B5EF4-FFF2-40B4-BE49-F238E27FC236}">
                <a16:creationId xmlns:a16="http://schemas.microsoft.com/office/drawing/2014/main" id="{2CD607CF-90EF-2B1E-58C7-BF041AF86CAE}"/>
              </a:ext>
            </a:extLst>
          </p:cNvPr>
          <p:cNvSpPr txBox="1"/>
          <p:nvPr/>
        </p:nvSpPr>
        <p:spPr>
          <a:xfrm>
            <a:off x="295958" y="535270"/>
            <a:ext cx="2151551" cy="2308324"/>
          </a:xfrm>
          <a:prstGeom prst="rect">
            <a:avLst/>
          </a:prstGeom>
          <a:noFill/>
        </p:spPr>
        <p:txBody>
          <a:bodyPr wrap="none" rtlCol="0">
            <a:spAutoFit/>
          </a:bodyPr>
          <a:lstStyle/>
          <a:p>
            <a:r>
              <a:rPr lang="en-US" dirty="0"/>
              <a:t>Age limit 105</a:t>
            </a:r>
          </a:p>
          <a:p>
            <a:r>
              <a:rPr lang="en-US" dirty="0"/>
              <a:t>Null model log-linear</a:t>
            </a:r>
            <a:br>
              <a:rPr lang="en-US" dirty="0"/>
            </a:br>
            <a:endParaRPr lang="en-US" dirty="0"/>
          </a:p>
          <a:p>
            <a:r>
              <a:rPr lang="en-US" dirty="0"/>
              <a:t>10% error</a:t>
            </a:r>
          </a:p>
          <a:p>
            <a:r>
              <a:rPr lang="en-US" dirty="0"/>
              <a:t>1% error</a:t>
            </a:r>
          </a:p>
          <a:p>
            <a:r>
              <a:rPr lang="en-US" dirty="0"/>
              <a:t>0.1% error</a:t>
            </a:r>
          </a:p>
          <a:p>
            <a:r>
              <a:rPr lang="en-US" dirty="0"/>
              <a:t>0.01% error</a:t>
            </a:r>
          </a:p>
          <a:p>
            <a:endParaRPr lang="en-US" dirty="0"/>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E82EB12-6B61-7A3C-607D-B45AACA315D7}"/>
                  </a:ext>
                </a:extLst>
              </p14:cNvPr>
              <p14:cNvContentPartPr/>
              <p14:nvPr/>
            </p14:nvContentPartPr>
            <p14:xfrm>
              <a:off x="1397727" y="1541086"/>
              <a:ext cx="308160" cy="360"/>
            </p14:xfrm>
          </p:contentPart>
        </mc:Choice>
        <mc:Fallback xmlns="">
          <p:pic>
            <p:nvPicPr>
              <p:cNvPr id="8" name="Ink 7">
                <a:extLst>
                  <a:ext uri="{FF2B5EF4-FFF2-40B4-BE49-F238E27FC236}">
                    <a16:creationId xmlns:a16="http://schemas.microsoft.com/office/drawing/2014/main" id="{2829BAAB-A1B1-BA28-E39A-A41B5C647F7F}"/>
                  </a:ext>
                </a:extLst>
              </p:cNvPr>
              <p:cNvPicPr/>
              <p:nvPr/>
            </p:nvPicPr>
            <p:blipFill>
              <a:blip r:embed="rId7"/>
              <a:stretch>
                <a:fillRect/>
              </a:stretch>
            </p:blipFill>
            <p:spPr>
              <a:xfrm>
                <a:off x="1388738" y="1532086"/>
                <a:ext cx="325779"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F4B66E46-4648-67E0-373D-4FEC6A848A80}"/>
                  </a:ext>
                </a:extLst>
              </p14:cNvPr>
              <p14:cNvContentPartPr/>
              <p14:nvPr/>
            </p14:nvContentPartPr>
            <p14:xfrm>
              <a:off x="1319247" y="1840606"/>
              <a:ext cx="345600" cy="7560"/>
            </p14:xfrm>
          </p:contentPart>
        </mc:Choice>
        <mc:Fallback xmlns="">
          <p:pic>
            <p:nvPicPr>
              <p:cNvPr id="10" name="Ink 9">
                <a:extLst>
                  <a:ext uri="{FF2B5EF4-FFF2-40B4-BE49-F238E27FC236}">
                    <a16:creationId xmlns:a16="http://schemas.microsoft.com/office/drawing/2014/main" id="{2F0EDE5F-C27A-E818-3D5F-97C4222F54A3}"/>
                  </a:ext>
                </a:extLst>
              </p:cNvPr>
              <p:cNvPicPr/>
              <p:nvPr/>
            </p:nvPicPr>
            <p:blipFill>
              <a:blip r:embed="rId9"/>
              <a:stretch>
                <a:fillRect/>
              </a:stretch>
            </p:blipFill>
            <p:spPr>
              <a:xfrm>
                <a:off x="1310247" y="1831156"/>
                <a:ext cx="363240" cy="2608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1A495C5-6948-2B9D-FF41-9D2F20030D26}"/>
                  </a:ext>
                </a:extLst>
              </p14:cNvPr>
              <p14:cNvContentPartPr/>
              <p14:nvPr/>
            </p14:nvContentPartPr>
            <p14:xfrm>
              <a:off x="1418247" y="2113846"/>
              <a:ext cx="260280" cy="3960"/>
            </p14:xfrm>
          </p:contentPart>
        </mc:Choice>
        <mc:Fallback xmlns="">
          <p:pic>
            <p:nvPicPr>
              <p:cNvPr id="12" name="Ink 11">
                <a:extLst>
                  <a:ext uri="{FF2B5EF4-FFF2-40B4-BE49-F238E27FC236}">
                    <a16:creationId xmlns:a16="http://schemas.microsoft.com/office/drawing/2014/main" id="{57D217B1-57A7-1F15-54D3-64E3314A0286}"/>
                  </a:ext>
                </a:extLst>
              </p:cNvPr>
              <p:cNvPicPr/>
              <p:nvPr/>
            </p:nvPicPr>
            <p:blipFill>
              <a:blip r:embed="rId11"/>
              <a:stretch>
                <a:fillRect/>
              </a:stretch>
            </p:blipFill>
            <p:spPr>
              <a:xfrm>
                <a:off x="1409247" y="2105596"/>
                <a:ext cx="277920" cy="2013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2C2F8EAE-E4C1-D95A-51F4-1E32C360F202}"/>
                  </a:ext>
                </a:extLst>
              </p14:cNvPr>
              <p14:cNvContentPartPr/>
              <p14:nvPr/>
            </p14:nvContentPartPr>
            <p14:xfrm>
              <a:off x="1588527" y="2397166"/>
              <a:ext cx="283320" cy="10080"/>
            </p14:xfrm>
          </p:contentPart>
        </mc:Choice>
        <mc:Fallback xmlns="">
          <p:pic>
            <p:nvPicPr>
              <p:cNvPr id="13" name="Ink 12">
                <a:extLst>
                  <a:ext uri="{FF2B5EF4-FFF2-40B4-BE49-F238E27FC236}">
                    <a16:creationId xmlns:a16="http://schemas.microsoft.com/office/drawing/2014/main" id="{1E534092-2242-8518-B350-009FABAF0153}"/>
                  </a:ext>
                </a:extLst>
              </p:cNvPr>
              <p:cNvPicPr/>
              <p:nvPr/>
            </p:nvPicPr>
            <p:blipFill>
              <a:blip r:embed="rId13"/>
              <a:stretch>
                <a:fillRect/>
              </a:stretch>
            </p:blipFill>
            <p:spPr>
              <a:xfrm>
                <a:off x="1579527" y="2387833"/>
                <a:ext cx="300960" cy="28373"/>
              </a:xfrm>
              <a:prstGeom prst="rect">
                <a:avLst/>
              </a:prstGeom>
            </p:spPr>
          </p:pic>
        </mc:Fallback>
      </mc:AlternateContent>
      <p:sp>
        <p:nvSpPr>
          <p:cNvPr id="15" name="TextBox 14">
            <a:extLst>
              <a:ext uri="{FF2B5EF4-FFF2-40B4-BE49-F238E27FC236}">
                <a16:creationId xmlns:a16="http://schemas.microsoft.com/office/drawing/2014/main" id="{B9E195E5-F0B7-A24D-2B13-6F0A0DB39B08}"/>
              </a:ext>
            </a:extLst>
          </p:cNvPr>
          <p:cNvSpPr txBox="1"/>
          <p:nvPr/>
        </p:nvSpPr>
        <p:spPr>
          <a:xfrm>
            <a:off x="83101" y="4831076"/>
            <a:ext cx="1581746" cy="1228304"/>
          </a:xfrm>
          <a:prstGeom prst="rect">
            <a:avLst/>
          </a:prstGeom>
          <a:noFill/>
        </p:spPr>
        <p:txBody>
          <a:bodyPr wrap="square" rtlCol="0">
            <a:spAutoFit/>
          </a:bodyPr>
          <a:lstStyle/>
          <a:p>
            <a:r>
              <a:rPr lang="en-US" dirty="0"/>
              <a:t>Theoretical paper  </a:t>
            </a:r>
          </a:p>
          <a:p>
            <a:r>
              <a:rPr lang="en-US" dirty="0"/>
              <a:t>Null model </a:t>
            </a:r>
          </a:p>
          <a:p>
            <a:r>
              <a:rPr lang="en-US" dirty="0"/>
              <a:t>Is black line</a:t>
            </a:r>
          </a:p>
        </p:txBody>
      </p:sp>
      <p:sp>
        <p:nvSpPr>
          <p:cNvPr id="2" name="TextBox 1">
            <a:extLst>
              <a:ext uri="{FF2B5EF4-FFF2-40B4-BE49-F238E27FC236}">
                <a16:creationId xmlns:a16="http://schemas.microsoft.com/office/drawing/2014/main" id="{8AFA431C-AEA6-9FFD-C3EA-8E264046E1E3}"/>
              </a:ext>
            </a:extLst>
          </p:cNvPr>
          <p:cNvSpPr txBox="1"/>
          <p:nvPr/>
        </p:nvSpPr>
        <p:spPr>
          <a:xfrm>
            <a:off x="5962299" y="6373410"/>
            <a:ext cx="3515578" cy="369332"/>
          </a:xfrm>
          <a:prstGeom prst="rect">
            <a:avLst/>
          </a:prstGeom>
          <a:noFill/>
        </p:spPr>
        <p:txBody>
          <a:bodyPr wrap="none" rtlCol="0">
            <a:spAutoFit/>
          </a:bodyPr>
          <a:lstStyle/>
          <a:p>
            <a:r>
              <a:rPr lang="en-US" dirty="0"/>
              <a:t>Writing this up – don’t share please</a:t>
            </a:r>
          </a:p>
        </p:txBody>
      </p:sp>
      <p:pic>
        <p:nvPicPr>
          <p:cNvPr id="9" name="Picture 8">
            <a:extLst>
              <a:ext uri="{FF2B5EF4-FFF2-40B4-BE49-F238E27FC236}">
                <a16:creationId xmlns:a16="http://schemas.microsoft.com/office/drawing/2014/main" id="{A6B28277-5FDC-50BA-9F53-B1E3D1B48B12}"/>
              </a:ext>
            </a:extLst>
          </p:cNvPr>
          <p:cNvPicPr>
            <a:picLocks noChangeAspect="1"/>
          </p:cNvPicPr>
          <p:nvPr/>
        </p:nvPicPr>
        <p:blipFill>
          <a:blip r:embed="rId14"/>
          <a:srcRect r="67272"/>
          <a:stretch/>
        </p:blipFill>
        <p:spPr>
          <a:xfrm>
            <a:off x="-851" y="2888881"/>
            <a:ext cx="2578702" cy="2543534"/>
          </a:xfrm>
          <a:prstGeom prst="rect">
            <a:avLst/>
          </a:prstGeom>
        </p:spPr>
      </p:pic>
      <p:sp>
        <p:nvSpPr>
          <p:cNvPr id="14" name="TextBox 13">
            <a:extLst>
              <a:ext uri="{FF2B5EF4-FFF2-40B4-BE49-F238E27FC236}">
                <a16:creationId xmlns:a16="http://schemas.microsoft.com/office/drawing/2014/main" id="{FCC1F9C4-FF22-7CA0-8B1A-CBCF5429649C}"/>
              </a:ext>
            </a:extLst>
          </p:cNvPr>
          <p:cNvSpPr txBox="1"/>
          <p:nvPr/>
        </p:nvSpPr>
        <p:spPr>
          <a:xfrm>
            <a:off x="7960129" y="-75512"/>
            <a:ext cx="3786293" cy="707886"/>
          </a:xfrm>
          <a:prstGeom prst="rect">
            <a:avLst/>
          </a:prstGeom>
          <a:noFill/>
        </p:spPr>
        <p:txBody>
          <a:bodyPr wrap="none" rtlCol="0">
            <a:spAutoFit/>
          </a:bodyPr>
          <a:lstStyle/>
          <a:p>
            <a:r>
              <a:rPr lang="en-US" sz="4000" dirty="0"/>
              <a:t>Fraction of errors</a:t>
            </a:r>
          </a:p>
        </p:txBody>
      </p:sp>
      <p:pic>
        <p:nvPicPr>
          <p:cNvPr id="17" name="Picture 16">
            <a:extLst>
              <a:ext uri="{FF2B5EF4-FFF2-40B4-BE49-F238E27FC236}">
                <a16:creationId xmlns:a16="http://schemas.microsoft.com/office/drawing/2014/main" id="{43715E95-0155-EC88-5A0D-971262CA9012}"/>
              </a:ext>
            </a:extLst>
          </p:cNvPr>
          <p:cNvPicPr>
            <a:picLocks noChangeAspect="1"/>
          </p:cNvPicPr>
          <p:nvPr/>
        </p:nvPicPr>
        <p:blipFill>
          <a:blip r:embed="rId15"/>
          <a:srcRect l="26854" t="55733" r="50290" b="276"/>
          <a:stretch>
            <a:fillRect/>
          </a:stretch>
        </p:blipFill>
        <p:spPr>
          <a:xfrm>
            <a:off x="7209331" y="759417"/>
            <a:ext cx="4537091" cy="5176434"/>
          </a:xfrm>
          <a:prstGeom prst="rect">
            <a:avLst/>
          </a:prstGeom>
        </p:spPr>
      </p:pic>
      <p:sp>
        <p:nvSpPr>
          <p:cNvPr id="19" name="TextBox 18">
            <a:extLst>
              <a:ext uri="{FF2B5EF4-FFF2-40B4-BE49-F238E27FC236}">
                <a16:creationId xmlns:a16="http://schemas.microsoft.com/office/drawing/2014/main" id="{2718E9C9-7C39-91C9-68B0-DA95EFC323CC}"/>
              </a:ext>
            </a:extLst>
          </p:cNvPr>
          <p:cNvSpPr txBox="1"/>
          <p:nvPr/>
        </p:nvSpPr>
        <p:spPr>
          <a:xfrm>
            <a:off x="3395228" y="1259271"/>
            <a:ext cx="4021103" cy="4031873"/>
          </a:xfrm>
          <a:prstGeom prst="rect">
            <a:avLst/>
          </a:prstGeom>
          <a:noFill/>
        </p:spPr>
        <p:txBody>
          <a:bodyPr wrap="square">
            <a:spAutoFit/>
          </a:bodyPr>
          <a:lstStyle/>
          <a:p>
            <a:r>
              <a:rPr lang="en-US" sz="3200" dirty="0"/>
              <a:t>There is a massive explosion in error rates.</a:t>
            </a:r>
          </a:p>
          <a:p>
            <a:endParaRPr lang="en-US" sz="3200" dirty="0"/>
          </a:p>
          <a:p>
            <a:r>
              <a:rPr lang="en-US" sz="3200" dirty="0"/>
              <a:t>This breaks assumptions in all current models of mortality</a:t>
            </a:r>
          </a:p>
        </p:txBody>
      </p:sp>
    </p:spTree>
    <p:extLst>
      <p:ext uri="{BB962C8B-B14F-4D97-AF65-F5344CB8AC3E}">
        <p14:creationId xmlns:p14="http://schemas.microsoft.com/office/powerpoint/2010/main" val="2994046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49224-37CB-3129-4A1F-7E861F80A42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7E1B267-976E-BD83-2386-8B65F611D5D3}"/>
              </a:ext>
            </a:extLst>
          </p:cNvPr>
          <p:cNvSpPr txBox="1">
            <a:spLocks/>
          </p:cNvSpPr>
          <p:nvPr/>
        </p:nvSpPr>
        <p:spPr>
          <a:xfrm>
            <a:off x="518310" y="95126"/>
            <a:ext cx="11353800" cy="47017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Does the math solve problems?</a:t>
            </a:r>
          </a:p>
        </p:txBody>
      </p:sp>
      <p:sp>
        <p:nvSpPr>
          <p:cNvPr id="12" name="Rectangle 11">
            <a:extLst>
              <a:ext uri="{FF2B5EF4-FFF2-40B4-BE49-F238E27FC236}">
                <a16:creationId xmlns:a16="http://schemas.microsoft.com/office/drawing/2014/main" id="{E744861D-5A5F-83FA-6033-CC4FDBA4F785}"/>
              </a:ext>
            </a:extLst>
          </p:cNvPr>
          <p:cNvSpPr/>
          <p:nvPr/>
        </p:nvSpPr>
        <p:spPr>
          <a:xfrm>
            <a:off x="5121535" y="6116544"/>
            <a:ext cx="6965689" cy="646331"/>
          </a:xfrm>
          <a:prstGeom prst="rect">
            <a:avLst/>
          </a:prstGeom>
        </p:spPr>
        <p:txBody>
          <a:bodyPr wrap="none">
            <a:spAutoFit/>
          </a:bodyPr>
          <a:lstStyle/>
          <a:p>
            <a:r>
              <a:rPr lang="en-US" dirty="0">
                <a:hlinkClick r:id="rId3"/>
              </a:rPr>
              <a:t>Newman and Easteal (2016) </a:t>
            </a:r>
            <a:r>
              <a:rPr lang="en-GB" b="1" dirty="0"/>
              <a:t>The dynamic upper limit of human lifespan</a:t>
            </a:r>
            <a:endParaRPr lang="en-US" dirty="0">
              <a:hlinkClick r:id="" action="ppaction://noaction"/>
            </a:endParaRPr>
          </a:p>
          <a:p>
            <a:r>
              <a:rPr lang="en-US" dirty="0">
                <a:hlinkClick r:id="" action="ppaction://noaction"/>
              </a:rPr>
              <a:t>https://f1000research.com/articles/6-569</a:t>
            </a:r>
            <a:r>
              <a:rPr lang="en-US" dirty="0"/>
              <a:t> </a:t>
            </a:r>
          </a:p>
        </p:txBody>
      </p:sp>
      <p:pic>
        <p:nvPicPr>
          <p:cNvPr id="2" name="Picture 1">
            <a:extLst>
              <a:ext uri="{FF2B5EF4-FFF2-40B4-BE49-F238E27FC236}">
                <a16:creationId xmlns:a16="http://schemas.microsoft.com/office/drawing/2014/main" id="{B4B6FB98-9511-46E2-8F68-CBABE00C68AD}"/>
              </a:ext>
            </a:extLst>
          </p:cNvPr>
          <p:cNvPicPr/>
          <p:nvPr/>
        </p:nvPicPr>
        <p:blipFill>
          <a:blip r:embed="rId4">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A6222859-4C11-0C84-A7AB-495289CBAC4D}"/>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220351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972636-B017-7A43-8AFB-8C1178EF639E}"/>
              </a:ext>
            </a:extLst>
          </p:cNvPr>
          <p:cNvSpPr txBox="1">
            <a:spLocks/>
          </p:cNvSpPr>
          <p:nvPr/>
        </p:nvSpPr>
        <p:spPr>
          <a:xfrm>
            <a:off x="518310" y="95126"/>
            <a:ext cx="11353800" cy="783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p>
        </p:txBody>
      </p:sp>
      <p:sp>
        <p:nvSpPr>
          <p:cNvPr id="12" name="Rectangle 11">
            <a:extLst>
              <a:ext uri="{FF2B5EF4-FFF2-40B4-BE49-F238E27FC236}">
                <a16:creationId xmlns:a16="http://schemas.microsoft.com/office/drawing/2014/main" id="{473C59A2-6523-F540-87FE-A783BD653013}"/>
              </a:ext>
            </a:extLst>
          </p:cNvPr>
          <p:cNvSpPr/>
          <p:nvPr/>
        </p:nvSpPr>
        <p:spPr>
          <a:xfrm>
            <a:off x="5121535" y="6116545"/>
            <a:ext cx="6965689" cy="646331"/>
          </a:xfrm>
          <a:prstGeom prst="rect">
            <a:avLst/>
          </a:prstGeom>
        </p:spPr>
        <p:txBody>
          <a:bodyPr wrap="square">
            <a:spAutoFit/>
          </a:bodyPr>
          <a:lstStyle/>
          <a:p>
            <a:r>
              <a:rPr lang="en-US" dirty="0">
                <a:hlinkClick r:id="rId3"/>
              </a:rPr>
              <a:t>SJ Newman (2018) </a:t>
            </a:r>
            <a:r>
              <a:rPr lang="en-US" dirty="0"/>
              <a:t>PLOS Biology.</a:t>
            </a:r>
            <a:r>
              <a:rPr lang="en-GB" b="1" dirty="0"/>
              <a:t> Errors as a primary cause of late-life mortality deceleration and plateaus.</a:t>
            </a:r>
            <a:endParaRPr lang="en-US" dirty="0">
              <a:hlinkClick r:id="rId3"/>
            </a:endParaRPr>
          </a:p>
        </p:txBody>
      </p:sp>
      <p:pic>
        <p:nvPicPr>
          <p:cNvPr id="24578" name="Picture 2">
            <a:extLst>
              <a:ext uri="{FF2B5EF4-FFF2-40B4-BE49-F238E27FC236}">
                <a16:creationId xmlns:a16="http://schemas.microsoft.com/office/drawing/2014/main" id="{555FE483-3184-BD44-96B2-C79B5D95A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933" y="1574750"/>
            <a:ext cx="4906381" cy="437924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388AE76E-17E0-674D-A1D5-D09C66319CFE}"/>
              </a:ext>
            </a:extLst>
          </p:cNvPr>
          <p:cNvSpPr txBox="1">
            <a:spLocks/>
          </p:cNvSpPr>
          <p:nvPr/>
        </p:nvSpPr>
        <p:spPr>
          <a:xfrm>
            <a:off x="518310" y="95126"/>
            <a:ext cx="11155380" cy="14038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Errors predict this ‘slowdown in ageing’? This departure from linearity?</a:t>
            </a:r>
          </a:p>
        </p:txBody>
      </p:sp>
      <p:sp>
        <p:nvSpPr>
          <p:cNvPr id="13" name="TextBox 12">
            <a:extLst>
              <a:ext uri="{FF2B5EF4-FFF2-40B4-BE49-F238E27FC236}">
                <a16:creationId xmlns:a16="http://schemas.microsoft.com/office/drawing/2014/main" id="{F08BBE73-5EBE-764C-A51C-44717F86EC27}"/>
              </a:ext>
            </a:extLst>
          </p:cNvPr>
          <p:cNvSpPr txBox="1"/>
          <p:nvPr/>
        </p:nvSpPr>
        <p:spPr>
          <a:xfrm>
            <a:off x="8364511" y="2760360"/>
            <a:ext cx="3309179" cy="1477328"/>
          </a:xfrm>
          <a:prstGeom prst="rect">
            <a:avLst/>
          </a:prstGeom>
          <a:noFill/>
        </p:spPr>
        <p:txBody>
          <a:bodyPr wrap="square" rtlCol="0">
            <a:spAutoFit/>
          </a:bodyPr>
          <a:lstStyle/>
          <a:p>
            <a:r>
              <a:rPr lang="en-US" dirty="0"/>
              <a:t>Size of difference in slope = </a:t>
            </a:r>
          </a:p>
          <a:p>
            <a:r>
              <a:rPr lang="en-US" dirty="0"/>
              <a:t>bigger deceleration</a:t>
            </a:r>
          </a:p>
          <a:p>
            <a:endParaRPr lang="en-US" dirty="0"/>
          </a:p>
          <a:p>
            <a:r>
              <a:rPr lang="en-US" dirty="0"/>
              <a:t>Flat blue line = late-life mortality plateau</a:t>
            </a:r>
          </a:p>
        </p:txBody>
      </p:sp>
      <p:pic>
        <p:nvPicPr>
          <p:cNvPr id="2" name="Picture 1">
            <a:extLst>
              <a:ext uri="{FF2B5EF4-FFF2-40B4-BE49-F238E27FC236}">
                <a16:creationId xmlns:a16="http://schemas.microsoft.com/office/drawing/2014/main" id="{B55E0F73-037C-27A5-AF3C-FC17F54278CB}"/>
              </a:ext>
            </a:extLst>
          </p:cNvPr>
          <p:cNvPicPr/>
          <p:nvPr/>
        </p:nvPicPr>
        <p:blipFill>
          <a:blip r:embed="rId5">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3B19C701-CB0C-6A6A-1B0C-4886A1D049AD}"/>
              </a:ext>
            </a:extLst>
          </p:cNvPr>
          <p:cNvPicPr>
            <a:picLocks noChangeAspect="1"/>
          </p:cNvPicPr>
          <p:nvPr/>
        </p:nvPicPr>
        <p:blipFill>
          <a:blip r:embed="rId6"/>
          <a:stretch>
            <a:fillRect/>
          </a:stretch>
        </p:blipFill>
        <p:spPr>
          <a:xfrm>
            <a:off x="2127381" y="6161892"/>
            <a:ext cx="2295331" cy="661537"/>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46CB7AC-66F2-10E4-F649-6A481AB79FF2}"/>
                  </a:ext>
                </a:extLst>
              </p14:cNvPr>
              <p14:cNvContentPartPr/>
              <p14:nvPr/>
            </p14:nvContentPartPr>
            <p14:xfrm>
              <a:off x="4554551" y="911111"/>
              <a:ext cx="3551760" cy="14400"/>
            </p14:xfrm>
          </p:contentPart>
        </mc:Choice>
        <mc:Fallback xmlns="">
          <p:pic>
            <p:nvPicPr>
              <p:cNvPr id="7" name="Ink 6">
                <a:extLst>
                  <a:ext uri="{FF2B5EF4-FFF2-40B4-BE49-F238E27FC236}">
                    <a16:creationId xmlns:a16="http://schemas.microsoft.com/office/drawing/2014/main" id="{F46CB7AC-66F2-10E4-F649-6A481AB79FF2}"/>
                  </a:ext>
                </a:extLst>
              </p:cNvPr>
              <p:cNvPicPr/>
              <p:nvPr/>
            </p:nvPicPr>
            <p:blipFill>
              <a:blip r:embed="rId8"/>
              <a:stretch>
                <a:fillRect/>
              </a:stretch>
            </p:blipFill>
            <p:spPr>
              <a:xfrm>
                <a:off x="4545551" y="902471"/>
                <a:ext cx="35694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0388C06-82F9-211D-2BA0-4A71EA15479A}"/>
                  </a:ext>
                </a:extLst>
              </p14:cNvPr>
              <p14:cNvContentPartPr/>
              <p14:nvPr/>
            </p14:nvContentPartPr>
            <p14:xfrm>
              <a:off x="7757831" y="1085711"/>
              <a:ext cx="307440" cy="381960"/>
            </p14:xfrm>
          </p:contentPart>
        </mc:Choice>
        <mc:Fallback xmlns="">
          <p:pic>
            <p:nvPicPr>
              <p:cNvPr id="8" name="Ink 7">
                <a:extLst>
                  <a:ext uri="{FF2B5EF4-FFF2-40B4-BE49-F238E27FC236}">
                    <a16:creationId xmlns:a16="http://schemas.microsoft.com/office/drawing/2014/main" id="{D0388C06-82F9-211D-2BA0-4A71EA15479A}"/>
                  </a:ext>
                </a:extLst>
              </p:cNvPr>
              <p:cNvPicPr/>
              <p:nvPr/>
            </p:nvPicPr>
            <p:blipFill>
              <a:blip r:embed="rId10"/>
              <a:stretch>
                <a:fillRect/>
              </a:stretch>
            </p:blipFill>
            <p:spPr>
              <a:xfrm>
                <a:off x="7748831" y="1077071"/>
                <a:ext cx="325080" cy="399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C17C960F-FD46-0DCD-E4CE-4EFCA0DB5985}"/>
                  </a:ext>
                </a:extLst>
              </p14:cNvPr>
              <p14:cNvContentPartPr/>
              <p14:nvPr/>
            </p14:nvContentPartPr>
            <p14:xfrm>
              <a:off x="7884191" y="1286951"/>
              <a:ext cx="225360" cy="275400"/>
            </p14:xfrm>
          </p:contentPart>
        </mc:Choice>
        <mc:Fallback xmlns="">
          <p:pic>
            <p:nvPicPr>
              <p:cNvPr id="16" name="Ink 15">
                <a:extLst>
                  <a:ext uri="{FF2B5EF4-FFF2-40B4-BE49-F238E27FC236}">
                    <a16:creationId xmlns:a16="http://schemas.microsoft.com/office/drawing/2014/main" id="{C17C960F-FD46-0DCD-E4CE-4EFCA0DB5985}"/>
                  </a:ext>
                </a:extLst>
              </p:cNvPr>
              <p:cNvPicPr/>
              <p:nvPr/>
            </p:nvPicPr>
            <p:blipFill>
              <a:blip r:embed="rId12"/>
              <a:stretch>
                <a:fillRect/>
              </a:stretch>
            </p:blipFill>
            <p:spPr>
              <a:xfrm>
                <a:off x="7875551" y="1277951"/>
                <a:ext cx="243000" cy="293040"/>
              </a:xfrm>
              <a:prstGeom prst="rect">
                <a:avLst/>
              </a:prstGeom>
            </p:spPr>
          </p:pic>
        </mc:Fallback>
      </mc:AlternateContent>
    </p:spTree>
    <p:extLst>
      <p:ext uri="{BB962C8B-B14F-4D97-AF65-F5344CB8AC3E}">
        <p14:creationId xmlns:p14="http://schemas.microsoft.com/office/powerpoint/2010/main" val="20998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972636-B017-7A43-8AFB-8C1178EF639E}"/>
              </a:ext>
            </a:extLst>
          </p:cNvPr>
          <p:cNvSpPr txBox="1">
            <a:spLocks/>
          </p:cNvSpPr>
          <p:nvPr/>
        </p:nvSpPr>
        <p:spPr>
          <a:xfrm>
            <a:off x="518310" y="95126"/>
            <a:ext cx="11353800" cy="783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p>
        </p:txBody>
      </p:sp>
      <p:sp>
        <p:nvSpPr>
          <p:cNvPr id="12" name="Rectangle 11">
            <a:extLst>
              <a:ext uri="{FF2B5EF4-FFF2-40B4-BE49-F238E27FC236}">
                <a16:creationId xmlns:a16="http://schemas.microsoft.com/office/drawing/2014/main" id="{473C59A2-6523-F540-87FE-A783BD653013}"/>
              </a:ext>
            </a:extLst>
          </p:cNvPr>
          <p:cNvSpPr/>
          <p:nvPr/>
        </p:nvSpPr>
        <p:spPr>
          <a:xfrm>
            <a:off x="5121535" y="6116545"/>
            <a:ext cx="6965689" cy="646331"/>
          </a:xfrm>
          <a:prstGeom prst="rect">
            <a:avLst/>
          </a:prstGeom>
        </p:spPr>
        <p:txBody>
          <a:bodyPr wrap="square">
            <a:spAutoFit/>
          </a:bodyPr>
          <a:lstStyle/>
          <a:p>
            <a:r>
              <a:rPr lang="en-US" dirty="0">
                <a:hlinkClick r:id="rId3"/>
              </a:rPr>
              <a:t>SJ Newman (2018) </a:t>
            </a:r>
            <a:r>
              <a:rPr lang="en-US" dirty="0"/>
              <a:t>PLOS Biology.</a:t>
            </a:r>
            <a:r>
              <a:rPr lang="en-GB" b="1" dirty="0"/>
              <a:t> Errors as a primary cause of late-life mortality deceleration and plateaus.</a:t>
            </a:r>
            <a:endParaRPr lang="en-US" dirty="0">
              <a:hlinkClick r:id="rId3"/>
            </a:endParaRPr>
          </a:p>
        </p:txBody>
      </p:sp>
      <p:sp>
        <p:nvSpPr>
          <p:cNvPr id="11" name="Title 1">
            <a:extLst>
              <a:ext uri="{FF2B5EF4-FFF2-40B4-BE49-F238E27FC236}">
                <a16:creationId xmlns:a16="http://schemas.microsoft.com/office/drawing/2014/main" id="{388AE76E-17E0-674D-A1D5-D09C66319CFE}"/>
              </a:ext>
            </a:extLst>
          </p:cNvPr>
          <p:cNvSpPr txBox="1">
            <a:spLocks/>
          </p:cNvSpPr>
          <p:nvPr/>
        </p:nvSpPr>
        <p:spPr>
          <a:xfrm>
            <a:off x="518310" y="95126"/>
            <a:ext cx="11353800" cy="12887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mn-lt"/>
              </a:rPr>
              <a:t>Yes. Quite well.</a:t>
            </a:r>
          </a:p>
          <a:p>
            <a:pPr algn="l"/>
            <a:endParaRPr lang="en-US" sz="4000" dirty="0"/>
          </a:p>
        </p:txBody>
      </p:sp>
      <p:pic>
        <p:nvPicPr>
          <p:cNvPr id="30722" name="Picture 2">
            <a:extLst>
              <a:ext uri="{FF2B5EF4-FFF2-40B4-BE49-F238E27FC236}">
                <a16:creationId xmlns:a16="http://schemas.microsoft.com/office/drawing/2014/main" id="{2D0B2B9F-FB9C-B34A-8E54-477425ACD8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14"/>
          <a:stretch/>
        </p:blipFill>
        <p:spPr bwMode="auto">
          <a:xfrm>
            <a:off x="4032832" y="969306"/>
            <a:ext cx="6473802" cy="4942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7635B65-396F-1140-95E3-774A47C80393}"/>
              </a:ext>
            </a:extLst>
          </p:cNvPr>
          <p:cNvSpPr/>
          <p:nvPr/>
        </p:nvSpPr>
        <p:spPr>
          <a:xfrm>
            <a:off x="301960" y="2605634"/>
            <a:ext cx="6096000" cy="3046988"/>
          </a:xfrm>
          <a:prstGeom prst="rect">
            <a:avLst/>
          </a:prstGeom>
        </p:spPr>
        <p:txBody>
          <a:bodyPr>
            <a:spAutoFit/>
          </a:bodyPr>
          <a:lstStyle/>
          <a:p>
            <a:r>
              <a:rPr lang="en-US" sz="2400" dirty="0"/>
              <a:t>R=0.8, corrected R</a:t>
            </a:r>
            <a:r>
              <a:rPr lang="en-US" sz="2400" baseline="30000" dirty="0"/>
              <a:t>2</a:t>
            </a:r>
            <a:r>
              <a:rPr lang="en-US" sz="2400" dirty="0"/>
              <a:t>=0.57</a:t>
            </a:r>
          </a:p>
          <a:p>
            <a:endParaRPr lang="en-US" sz="2400" dirty="0"/>
          </a:p>
          <a:p>
            <a:r>
              <a:rPr lang="en-US" sz="2400" dirty="0"/>
              <a:t>Size of deceleration is</a:t>
            </a:r>
          </a:p>
          <a:p>
            <a:r>
              <a:rPr lang="en-US" sz="2400" dirty="0"/>
              <a:t>predicted by:</a:t>
            </a:r>
          </a:p>
          <a:p>
            <a:endParaRPr lang="en-US" sz="2400" dirty="0"/>
          </a:p>
          <a:p>
            <a:r>
              <a:rPr lang="en-US" sz="2400" dirty="0"/>
              <a:t>% missing </a:t>
            </a:r>
            <a:r>
              <a:rPr lang="en-US" sz="2400" dirty="0" err="1"/>
              <a:t>birth+death</a:t>
            </a:r>
            <a:r>
              <a:rPr lang="en-US" sz="2400" dirty="0"/>
              <a:t> certs,</a:t>
            </a:r>
          </a:p>
          <a:p>
            <a:r>
              <a:rPr lang="en-US" sz="2400" dirty="0"/>
              <a:t>Continent, </a:t>
            </a:r>
          </a:p>
          <a:p>
            <a:r>
              <a:rPr lang="en-US" sz="2400" dirty="0"/>
              <a:t>Infant mortality rates.</a:t>
            </a:r>
          </a:p>
        </p:txBody>
      </p:sp>
      <p:pic>
        <p:nvPicPr>
          <p:cNvPr id="8" name="Picture 7">
            <a:extLst>
              <a:ext uri="{FF2B5EF4-FFF2-40B4-BE49-F238E27FC236}">
                <a16:creationId xmlns:a16="http://schemas.microsoft.com/office/drawing/2014/main" id="{3BA033CD-A6DD-4CE0-9D55-499312BCCFFF}"/>
              </a:ext>
            </a:extLst>
          </p:cNvPr>
          <p:cNvPicPr/>
          <p:nvPr/>
        </p:nvPicPr>
        <p:blipFill>
          <a:blip r:embed="rId5">
            <a:alphaModFix amt="47000"/>
          </a:blip>
          <a:stretch>
            <a:fillRect/>
          </a:stretch>
        </p:blipFill>
        <p:spPr>
          <a:xfrm>
            <a:off x="20382" y="6158203"/>
            <a:ext cx="2106999" cy="667826"/>
          </a:xfrm>
          <a:prstGeom prst="rect">
            <a:avLst/>
          </a:prstGeom>
        </p:spPr>
      </p:pic>
      <p:pic>
        <p:nvPicPr>
          <p:cNvPr id="9" name="Picture 8">
            <a:extLst>
              <a:ext uri="{FF2B5EF4-FFF2-40B4-BE49-F238E27FC236}">
                <a16:creationId xmlns:a16="http://schemas.microsoft.com/office/drawing/2014/main" id="{81E1B9C6-C0FF-C707-2E76-24BEF9143B30}"/>
              </a:ext>
            </a:extLst>
          </p:cNvPr>
          <p:cNvPicPr>
            <a:picLocks noChangeAspect="1"/>
          </p:cNvPicPr>
          <p:nvPr/>
        </p:nvPicPr>
        <p:blipFill>
          <a:blip r:embed="rId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267428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972636-B017-7A43-8AFB-8C1178EF639E}"/>
              </a:ext>
            </a:extLst>
          </p:cNvPr>
          <p:cNvSpPr txBox="1">
            <a:spLocks/>
          </p:cNvSpPr>
          <p:nvPr/>
        </p:nvSpPr>
        <p:spPr>
          <a:xfrm>
            <a:off x="518310" y="13949"/>
            <a:ext cx="11353800" cy="783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p>
        </p:txBody>
      </p:sp>
      <p:sp>
        <p:nvSpPr>
          <p:cNvPr id="12" name="Rectangle 11">
            <a:extLst>
              <a:ext uri="{FF2B5EF4-FFF2-40B4-BE49-F238E27FC236}">
                <a16:creationId xmlns:a16="http://schemas.microsoft.com/office/drawing/2014/main" id="{473C59A2-6523-F540-87FE-A783BD653013}"/>
              </a:ext>
            </a:extLst>
          </p:cNvPr>
          <p:cNvSpPr/>
          <p:nvPr/>
        </p:nvSpPr>
        <p:spPr>
          <a:xfrm>
            <a:off x="5121535" y="6116545"/>
            <a:ext cx="6965689" cy="646331"/>
          </a:xfrm>
          <a:prstGeom prst="rect">
            <a:avLst/>
          </a:prstGeom>
        </p:spPr>
        <p:txBody>
          <a:bodyPr wrap="square">
            <a:spAutoFit/>
          </a:bodyPr>
          <a:lstStyle/>
          <a:p>
            <a:r>
              <a:rPr lang="en-US" dirty="0">
                <a:hlinkClick r:id="rId3"/>
              </a:rPr>
              <a:t>SJ Newman (2018) </a:t>
            </a:r>
            <a:r>
              <a:rPr lang="en-US" dirty="0"/>
              <a:t>PLOS Biology.</a:t>
            </a:r>
            <a:r>
              <a:rPr lang="en-GB" b="1" dirty="0"/>
              <a:t> Errors as a primary cause of late-life mortality deceleration and plateaus.</a:t>
            </a:r>
            <a:endParaRPr lang="en-US" dirty="0">
              <a:hlinkClick r:id="rId3"/>
            </a:endParaRPr>
          </a:p>
        </p:txBody>
      </p:sp>
      <p:sp>
        <p:nvSpPr>
          <p:cNvPr id="11" name="Title 1">
            <a:extLst>
              <a:ext uri="{FF2B5EF4-FFF2-40B4-BE49-F238E27FC236}">
                <a16:creationId xmlns:a16="http://schemas.microsoft.com/office/drawing/2014/main" id="{388AE76E-17E0-674D-A1D5-D09C66319CFE}"/>
              </a:ext>
            </a:extLst>
          </p:cNvPr>
          <p:cNvSpPr txBox="1">
            <a:spLocks/>
          </p:cNvSpPr>
          <p:nvPr/>
        </p:nvSpPr>
        <p:spPr>
          <a:xfrm>
            <a:off x="518310" y="23406"/>
            <a:ext cx="11155380" cy="984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mn-lt"/>
              </a:rPr>
              <a:t>Patterns strongly indicative of errors, not biology.</a:t>
            </a:r>
          </a:p>
        </p:txBody>
      </p:sp>
      <p:pic>
        <p:nvPicPr>
          <p:cNvPr id="31746" name="Picture 2">
            <a:extLst>
              <a:ext uri="{FF2B5EF4-FFF2-40B4-BE49-F238E27FC236}">
                <a16:creationId xmlns:a16="http://schemas.microsoft.com/office/drawing/2014/main" id="{BEB80620-81E0-F749-A70F-5C9C513F5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869"/>
          <a:stretch/>
        </p:blipFill>
        <p:spPr bwMode="auto">
          <a:xfrm>
            <a:off x="4943475" y="1543125"/>
            <a:ext cx="6918662" cy="42911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4BBAA4-5FAD-5D4E-AABC-F6C6E434C721}"/>
              </a:ext>
            </a:extLst>
          </p:cNvPr>
          <p:cNvSpPr txBox="1"/>
          <p:nvPr/>
        </p:nvSpPr>
        <p:spPr>
          <a:xfrm>
            <a:off x="329863" y="1848883"/>
            <a:ext cx="4585674" cy="3416320"/>
          </a:xfrm>
          <a:prstGeom prst="rect">
            <a:avLst/>
          </a:prstGeom>
          <a:noFill/>
        </p:spPr>
        <p:txBody>
          <a:bodyPr wrap="square" rtlCol="0">
            <a:spAutoFit/>
          </a:bodyPr>
          <a:lstStyle/>
          <a:p>
            <a:r>
              <a:rPr lang="en-US" sz="2400" dirty="0"/>
              <a:t>Mortality plateau size declines by 25% within last 60 years. </a:t>
            </a:r>
          </a:p>
          <a:p>
            <a:endParaRPr lang="en-US" sz="2400" dirty="0"/>
          </a:p>
          <a:p>
            <a:r>
              <a:rPr lang="en-US" sz="2400" dirty="0"/>
              <a:t>If this is a biological effect, why is it regressing toward zero as we gather better data?</a:t>
            </a:r>
          </a:p>
          <a:p>
            <a:endParaRPr lang="en-US" sz="2400" dirty="0"/>
          </a:p>
          <a:p>
            <a:endParaRPr lang="en-US" sz="2400" dirty="0"/>
          </a:p>
          <a:p>
            <a:r>
              <a:rPr lang="en-US" sz="2400" dirty="0"/>
              <a:t>*continuously observed UN pops</a:t>
            </a:r>
          </a:p>
        </p:txBody>
      </p:sp>
      <p:pic>
        <p:nvPicPr>
          <p:cNvPr id="2" name="Picture 1">
            <a:extLst>
              <a:ext uri="{FF2B5EF4-FFF2-40B4-BE49-F238E27FC236}">
                <a16:creationId xmlns:a16="http://schemas.microsoft.com/office/drawing/2014/main" id="{437EFC64-6B2E-1F0E-3063-08D7F3FB62B2}"/>
              </a:ext>
            </a:extLst>
          </p:cNvPr>
          <p:cNvPicPr/>
          <p:nvPr/>
        </p:nvPicPr>
        <p:blipFill>
          <a:blip r:embed="rId5">
            <a:alphaModFix amt="47000"/>
          </a:blip>
          <a:stretch>
            <a:fillRect/>
          </a:stretch>
        </p:blipFill>
        <p:spPr>
          <a:xfrm>
            <a:off x="20382" y="6158203"/>
            <a:ext cx="2106999" cy="667826"/>
          </a:xfrm>
          <a:prstGeom prst="rect">
            <a:avLst/>
          </a:prstGeom>
        </p:spPr>
      </p:pic>
      <p:pic>
        <p:nvPicPr>
          <p:cNvPr id="7" name="Picture 6">
            <a:extLst>
              <a:ext uri="{FF2B5EF4-FFF2-40B4-BE49-F238E27FC236}">
                <a16:creationId xmlns:a16="http://schemas.microsoft.com/office/drawing/2014/main" id="{21D04BB3-3081-EC3C-14B4-196C685A4C93}"/>
              </a:ext>
            </a:extLst>
          </p:cNvPr>
          <p:cNvPicPr>
            <a:picLocks noChangeAspect="1"/>
          </p:cNvPicPr>
          <p:nvPr/>
        </p:nvPicPr>
        <p:blipFill>
          <a:blip r:embed="rId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47634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972636-B017-7A43-8AFB-8C1178EF639E}"/>
              </a:ext>
            </a:extLst>
          </p:cNvPr>
          <p:cNvSpPr txBox="1">
            <a:spLocks/>
          </p:cNvSpPr>
          <p:nvPr/>
        </p:nvSpPr>
        <p:spPr>
          <a:xfrm>
            <a:off x="518310" y="13949"/>
            <a:ext cx="11353800" cy="783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p>
        </p:txBody>
      </p:sp>
      <p:sp>
        <p:nvSpPr>
          <p:cNvPr id="12" name="Rectangle 11">
            <a:extLst>
              <a:ext uri="{FF2B5EF4-FFF2-40B4-BE49-F238E27FC236}">
                <a16:creationId xmlns:a16="http://schemas.microsoft.com/office/drawing/2014/main" id="{473C59A2-6523-F540-87FE-A783BD653013}"/>
              </a:ext>
            </a:extLst>
          </p:cNvPr>
          <p:cNvSpPr/>
          <p:nvPr/>
        </p:nvSpPr>
        <p:spPr>
          <a:xfrm>
            <a:off x="5121535" y="6116545"/>
            <a:ext cx="6965689" cy="646331"/>
          </a:xfrm>
          <a:prstGeom prst="rect">
            <a:avLst/>
          </a:prstGeom>
        </p:spPr>
        <p:txBody>
          <a:bodyPr wrap="square">
            <a:spAutoFit/>
          </a:bodyPr>
          <a:lstStyle/>
          <a:p>
            <a:r>
              <a:rPr lang="en-US" dirty="0">
                <a:hlinkClick r:id="rId3"/>
              </a:rPr>
              <a:t>SJ Newman (2018) </a:t>
            </a:r>
            <a:r>
              <a:rPr lang="en-US" dirty="0"/>
              <a:t>PLOS Biology.</a:t>
            </a:r>
            <a:r>
              <a:rPr lang="en-GB" b="1" dirty="0"/>
              <a:t> Errors as a primary cause of late-life mortality deceleration and plateaus.</a:t>
            </a:r>
            <a:endParaRPr lang="en-US" dirty="0">
              <a:hlinkClick r:id="rId3"/>
            </a:endParaRPr>
          </a:p>
        </p:txBody>
      </p:sp>
      <p:sp>
        <p:nvSpPr>
          <p:cNvPr id="11" name="Title 1">
            <a:extLst>
              <a:ext uri="{FF2B5EF4-FFF2-40B4-BE49-F238E27FC236}">
                <a16:creationId xmlns:a16="http://schemas.microsoft.com/office/drawing/2014/main" id="{388AE76E-17E0-674D-A1D5-D09C66319CFE}"/>
              </a:ext>
            </a:extLst>
          </p:cNvPr>
          <p:cNvSpPr txBox="1">
            <a:spLocks/>
          </p:cNvSpPr>
          <p:nvPr/>
        </p:nvSpPr>
        <p:spPr>
          <a:xfrm>
            <a:off x="518310" y="39510"/>
            <a:ext cx="11155380" cy="984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mn-lt"/>
              </a:rPr>
              <a:t>Patterns strongly indicative of errors, not biology.</a:t>
            </a:r>
          </a:p>
        </p:txBody>
      </p:sp>
      <p:pic>
        <p:nvPicPr>
          <p:cNvPr id="29698" name="Picture 2">
            <a:extLst>
              <a:ext uri="{FF2B5EF4-FFF2-40B4-BE49-F238E27FC236}">
                <a16:creationId xmlns:a16="http://schemas.microsoft.com/office/drawing/2014/main" id="{CB0873E9-5577-CD4C-94B7-9CEE7EBEEF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1" b="56066"/>
          <a:stretch/>
        </p:blipFill>
        <p:spPr bwMode="auto">
          <a:xfrm>
            <a:off x="1221422" y="1292114"/>
            <a:ext cx="9247871" cy="4542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CA7681-027F-4348-9254-8A36EC053ACB}"/>
              </a:ext>
            </a:extLst>
          </p:cNvPr>
          <p:cNvSpPr txBox="1"/>
          <p:nvPr/>
        </p:nvSpPr>
        <p:spPr>
          <a:xfrm>
            <a:off x="1282332" y="5584391"/>
            <a:ext cx="2159117" cy="369332"/>
          </a:xfrm>
          <a:prstGeom prst="rect">
            <a:avLst/>
          </a:prstGeom>
          <a:noFill/>
        </p:spPr>
        <p:txBody>
          <a:bodyPr wrap="none" rtlCol="0">
            <a:spAutoFit/>
          </a:bodyPr>
          <a:lstStyle/>
          <a:p>
            <a:r>
              <a:rPr lang="en-US" dirty="0"/>
              <a:t>Pct registered deaths</a:t>
            </a:r>
          </a:p>
        </p:txBody>
      </p:sp>
      <p:sp>
        <p:nvSpPr>
          <p:cNvPr id="13" name="TextBox 12">
            <a:extLst>
              <a:ext uri="{FF2B5EF4-FFF2-40B4-BE49-F238E27FC236}">
                <a16:creationId xmlns:a16="http://schemas.microsoft.com/office/drawing/2014/main" id="{68D75B88-3496-9F43-9E66-C64DBF6EC7ED}"/>
              </a:ext>
            </a:extLst>
          </p:cNvPr>
          <p:cNvSpPr txBox="1"/>
          <p:nvPr/>
        </p:nvSpPr>
        <p:spPr>
          <a:xfrm>
            <a:off x="3803179" y="5607431"/>
            <a:ext cx="2068259" cy="369332"/>
          </a:xfrm>
          <a:prstGeom prst="rect">
            <a:avLst/>
          </a:prstGeom>
          <a:noFill/>
        </p:spPr>
        <p:txBody>
          <a:bodyPr wrap="none" rtlCol="0">
            <a:spAutoFit/>
          </a:bodyPr>
          <a:lstStyle/>
          <a:p>
            <a:r>
              <a:rPr lang="en-US" dirty="0"/>
              <a:t>Pct registered births</a:t>
            </a:r>
          </a:p>
        </p:txBody>
      </p:sp>
      <p:pic>
        <p:nvPicPr>
          <p:cNvPr id="3" name="Picture 2">
            <a:extLst>
              <a:ext uri="{FF2B5EF4-FFF2-40B4-BE49-F238E27FC236}">
                <a16:creationId xmlns:a16="http://schemas.microsoft.com/office/drawing/2014/main" id="{8D1061E2-9B67-19E9-11D8-D7735D59A21F}"/>
              </a:ext>
            </a:extLst>
          </p:cNvPr>
          <p:cNvPicPr/>
          <p:nvPr/>
        </p:nvPicPr>
        <p:blipFill>
          <a:blip r:embed="rId5">
            <a:alphaModFix amt="47000"/>
          </a:blip>
          <a:stretch>
            <a:fillRect/>
          </a:stretch>
        </p:blipFill>
        <p:spPr>
          <a:xfrm>
            <a:off x="20382" y="6158203"/>
            <a:ext cx="2106999" cy="667826"/>
          </a:xfrm>
          <a:prstGeom prst="rect">
            <a:avLst/>
          </a:prstGeom>
        </p:spPr>
      </p:pic>
      <p:pic>
        <p:nvPicPr>
          <p:cNvPr id="7" name="Picture 6">
            <a:extLst>
              <a:ext uri="{FF2B5EF4-FFF2-40B4-BE49-F238E27FC236}">
                <a16:creationId xmlns:a16="http://schemas.microsoft.com/office/drawing/2014/main" id="{A4CB0D59-0E46-F484-7423-CA9F7D492D75}"/>
              </a:ext>
            </a:extLst>
          </p:cNvPr>
          <p:cNvPicPr>
            <a:picLocks noChangeAspect="1"/>
          </p:cNvPicPr>
          <p:nvPr/>
        </p:nvPicPr>
        <p:blipFill>
          <a:blip r:embed="rId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156415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EF7CB-2CED-5142-B01E-59C01A8B6FB7}"/>
              </a:ext>
            </a:extLst>
          </p:cNvPr>
          <p:cNvPicPr>
            <a:picLocks noChangeAspect="1"/>
          </p:cNvPicPr>
          <p:nvPr/>
        </p:nvPicPr>
        <p:blipFill>
          <a:blip r:embed="rId3"/>
          <a:stretch>
            <a:fillRect/>
          </a:stretch>
        </p:blipFill>
        <p:spPr>
          <a:xfrm>
            <a:off x="1051747" y="1288922"/>
            <a:ext cx="5899918" cy="4576363"/>
          </a:xfrm>
          <a:prstGeom prst="rect">
            <a:avLst/>
          </a:prstGeom>
          <a:ln w="88900" cap="sq" cmpd="thickThin">
            <a:solidFill>
              <a:srgbClr val="000000"/>
            </a:solidFill>
            <a:prstDash val="solid"/>
            <a:miter lim="800000"/>
          </a:ln>
          <a:effectLst>
            <a:innerShdw blurRad="76200">
              <a:srgbClr val="000000"/>
            </a:innerShdw>
          </a:effectLst>
        </p:spPr>
      </p:pic>
      <p:sp>
        <p:nvSpPr>
          <p:cNvPr id="7" name="Title 1">
            <a:extLst>
              <a:ext uri="{FF2B5EF4-FFF2-40B4-BE49-F238E27FC236}">
                <a16:creationId xmlns:a16="http://schemas.microsoft.com/office/drawing/2014/main" id="{3553DAA7-EA10-6846-AF2A-E1C9A2FB25E8}"/>
              </a:ext>
            </a:extLst>
          </p:cNvPr>
          <p:cNvSpPr txBox="1">
            <a:spLocks/>
          </p:cNvSpPr>
          <p:nvPr/>
        </p:nvSpPr>
        <p:spPr>
          <a:xfrm>
            <a:off x="838200" y="365125"/>
            <a:ext cx="10515600" cy="634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t>In 2016 someone sent me this paper…</a:t>
            </a:r>
          </a:p>
        </p:txBody>
      </p:sp>
      <p:pic>
        <p:nvPicPr>
          <p:cNvPr id="2" name="Picture 1">
            <a:extLst>
              <a:ext uri="{FF2B5EF4-FFF2-40B4-BE49-F238E27FC236}">
                <a16:creationId xmlns:a16="http://schemas.microsoft.com/office/drawing/2014/main" id="{86B97B0B-6CEA-B04B-9DD7-8A8E79B6D261}"/>
              </a:ext>
            </a:extLst>
          </p:cNvPr>
          <p:cNvPicPr>
            <a:picLocks noChangeAspect="1"/>
          </p:cNvPicPr>
          <p:nvPr/>
        </p:nvPicPr>
        <p:blipFill rotWithShape="1">
          <a:blip r:embed="rId4"/>
          <a:srcRect r="56569"/>
          <a:stretch/>
        </p:blipFill>
        <p:spPr>
          <a:xfrm>
            <a:off x="7304450" y="1288922"/>
            <a:ext cx="2000783" cy="1770488"/>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9841B9E-7596-F18B-A6EA-91ADC6E732F0}"/>
                  </a:ext>
                </a:extLst>
              </p14:cNvPr>
              <p14:cNvContentPartPr/>
              <p14:nvPr/>
            </p14:nvContentPartPr>
            <p14:xfrm>
              <a:off x="5351004" y="5558804"/>
              <a:ext cx="1234800" cy="20520"/>
            </p14:xfrm>
          </p:contentPart>
        </mc:Choice>
        <mc:Fallback xmlns="">
          <p:pic>
            <p:nvPicPr>
              <p:cNvPr id="9" name="Ink 8">
                <a:extLst>
                  <a:ext uri="{FF2B5EF4-FFF2-40B4-BE49-F238E27FC236}">
                    <a16:creationId xmlns:a16="http://schemas.microsoft.com/office/drawing/2014/main" id="{F9841B9E-7596-F18B-A6EA-91ADC6E732F0}"/>
                  </a:ext>
                </a:extLst>
              </p:cNvPr>
              <p:cNvPicPr/>
              <p:nvPr/>
            </p:nvPicPr>
            <p:blipFill>
              <a:blip r:embed="rId6"/>
              <a:stretch>
                <a:fillRect/>
              </a:stretch>
            </p:blipFill>
            <p:spPr>
              <a:xfrm>
                <a:off x="5342004" y="5549804"/>
                <a:ext cx="125244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76CE480-E1DE-EE4D-96F3-51DFD3F6605B}"/>
                  </a:ext>
                </a:extLst>
              </p14:cNvPr>
              <p14:cNvContentPartPr/>
              <p14:nvPr/>
            </p14:nvContentPartPr>
            <p14:xfrm>
              <a:off x="4753404" y="5053364"/>
              <a:ext cx="1892520" cy="30240"/>
            </p14:xfrm>
          </p:contentPart>
        </mc:Choice>
        <mc:Fallback xmlns="">
          <p:pic>
            <p:nvPicPr>
              <p:cNvPr id="13" name="Ink 12">
                <a:extLst>
                  <a:ext uri="{FF2B5EF4-FFF2-40B4-BE49-F238E27FC236}">
                    <a16:creationId xmlns:a16="http://schemas.microsoft.com/office/drawing/2014/main" id="{A76CE480-E1DE-EE4D-96F3-51DFD3F6605B}"/>
                  </a:ext>
                </a:extLst>
              </p:cNvPr>
              <p:cNvPicPr/>
              <p:nvPr/>
            </p:nvPicPr>
            <p:blipFill>
              <a:blip r:embed="rId8"/>
              <a:stretch>
                <a:fillRect/>
              </a:stretch>
            </p:blipFill>
            <p:spPr>
              <a:xfrm>
                <a:off x="4744404" y="5044470"/>
                <a:ext cx="1910160" cy="4767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4719B52E-5702-91C4-934C-1FD68789F5D2}"/>
                  </a:ext>
                </a:extLst>
              </p14:cNvPr>
              <p14:cNvContentPartPr/>
              <p14:nvPr/>
            </p14:nvContentPartPr>
            <p14:xfrm>
              <a:off x="1202724" y="5279444"/>
              <a:ext cx="1965960" cy="45360"/>
            </p14:xfrm>
          </p:contentPart>
        </mc:Choice>
        <mc:Fallback xmlns="">
          <p:pic>
            <p:nvPicPr>
              <p:cNvPr id="14" name="Ink 13">
                <a:extLst>
                  <a:ext uri="{FF2B5EF4-FFF2-40B4-BE49-F238E27FC236}">
                    <a16:creationId xmlns:a16="http://schemas.microsoft.com/office/drawing/2014/main" id="{4719B52E-5702-91C4-934C-1FD68789F5D2}"/>
                  </a:ext>
                </a:extLst>
              </p:cNvPr>
              <p:cNvPicPr/>
              <p:nvPr/>
            </p:nvPicPr>
            <p:blipFill>
              <a:blip r:embed="rId10"/>
              <a:stretch>
                <a:fillRect/>
              </a:stretch>
            </p:blipFill>
            <p:spPr>
              <a:xfrm>
                <a:off x="1193724" y="5270444"/>
                <a:ext cx="1983600" cy="63000"/>
              </a:xfrm>
              <a:prstGeom prst="rect">
                <a:avLst/>
              </a:prstGeom>
            </p:spPr>
          </p:pic>
        </mc:Fallback>
      </mc:AlternateContent>
      <p:pic>
        <p:nvPicPr>
          <p:cNvPr id="3" name="Picture 2">
            <a:extLst>
              <a:ext uri="{FF2B5EF4-FFF2-40B4-BE49-F238E27FC236}">
                <a16:creationId xmlns:a16="http://schemas.microsoft.com/office/drawing/2014/main" id="{3B3B8A89-72F0-E579-D038-15A3E6FDAAA9}"/>
              </a:ext>
            </a:extLst>
          </p:cNvPr>
          <p:cNvPicPr/>
          <p:nvPr/>
        </p:nvPicPr>
        <p:blipFill>
          <a:blip r:embed="rId11">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73E56AAE-C573-AD20-7C8A-840E0A3DA16E}"/>
              </a:ext>
            </a:extLst>
          </p:cNvPr>
          <p:cNvPicPr>
            <a:picLocks noChangeAspect="1"/>
          </p:cNvPicPr>
          <p:nvPr/>
        </p:nvPicPr>
        <p:blipFill>
          <a:blip r:embed="rId12"/>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18824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972636-B017-7A43-8AFB-8C1178EF639E}"/>
              </a:ext>
            </a:extLst>
          </p:cNvPr>
          <p:cNvSpPr txBox="1">
            <a:spLocks/>
          </p:cNvSpPr>
          <p:nvPr/>
        </p:nvSpPr>
        <p:spPr>
          <a:xfrm>
            <a:off x="518310" y="95126"/>
            <a:ext cx="11353800" cy="783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p>
        </p:txBody>
      </p:sp>
      <p:sp>
        <p:nvSpPr>
          <p:cNvPr id="12" name="Rectangle 11">
            <a:extLst>
              <a:ext uri="{FF2B5EF4-FFF2-40B4-BE49-F238E27FC236}">
                <a16:creationId xmlns:a16="http://schemas.microsoft.com/office/drawing/2014/main" id="{473C59A2-6523-F540-87FE-A783BD653013}"/>
              </a:ext>
            </a:extLst>
          </p:cNvPr>
          <p:cNvSpPr/>
          <p:nvPr/>
        </p:nvSpPr>
        <p:spPr>
          <a:xfrm>
            <a:off x="5121535" y="6116545"/>
            <a:ext cx="6965689" cy="646331"/>
          </a:xfrm>
          <a:prstGeom prst="rect">
            <a:avLst/>
          </a:prstGeom>
        </p:spPr>
        <p:txBody>
          <a:bodyPr wrap="square">
            <a:spAutoFit/>
          </a:bodyPr>
          <a:lstStyle/>
          <a:p>
            <a:r>
              <a:rPr lang="en-US" dirty="0">
                <a:hlinkClick r:id="rId3"/>
              </a:rPr>
              <a:t>SJ Newman (2018) </a:t>
            </a:r>
            <a:r>
              <a:rPr lang="en-US" dirty="0"/>
              <a:t>PLOS Biology.</a:t>
            </a:r>
            <a:r>
              <a:rPr lang="en-GB" b="1" dirty="0"/>
              <a:t> Errors as a primary cause of late-life mortality deceleration and plateaus.</a:t>
            </a:r>
            <a:endParaRPr lang="en-US" dirty="0">
              <a:hlinkClick r:id="rId3"/>
            </a:endParaRPr>
          </a:p>
        </p:txBody>
      </p:sp>
      <p:sp>
        <p:nvSpPr>
          <p:cNvPr id="11" name="Title 1">
            <a:extLst>
              <a:ext uri="{FF2B5EF4-FFF2-40B4-BE49-F238E27FC236}">
                <a16:creationId xmlns:a16="http://schemas.microsoft.com/office/drawing/2014/main" id="{388AE76E-17E0-674D-A1D5-D09C66319CFE}"/>
              </a:ext>
            </a:extLst>
          </p:cNvPr>
          <p:cNvSpPr txBox="1">
            <a:spLocks/>
          </p:cNvSpPr>
          <p:nvPr/>
        </p:nvSpPr>
        <p:spPr>
          <a:xfrm>
            <a:off x="319890" y="-9807"/>
            <a:ext cx="11155380" cy="130052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dirty="0">
              <a:latin typeface="+mn-lt"/>
            </a:endParaRPr>
          </a:p>
          <a:p>
            <a:pPr algn="l"/>
            <a:r>
              <a:rPr lang="en-US" sz="4000" dirty="0">
                <a:latin typeface="+mn-lt"/>
              </a:rPr>
              <a:t>If plateaus aren’t real, neither are the people out here</a:t>
            </a:r>
          </a:p>
        </p:txBody>
      </p:sp>
      <p:pic>
        <p:nvPicPr>
          <p:cNvPr id="13" name="Picture 2">
            <a:extLst>
              <a:ext uri="{FF2B5EF4-FFF2-40B4-BE49-F238E27FC236}">
                <a16:creationId xmlns:a16="http://schemas.microsoft.com/office/drawing/2014/main" id="{3DC30DFA-AB3C-334C-9196-CFD29DC29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05" y="1737121"/>
            <a:ext cx="4906381" cy="437924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B0E9F0B-4AB2-A446-B100-3EDADD08F8E6}"/>
              </a:ext>
            </a:extLst>
          </p:cNvPr>
          <p:cNvGrpSpPr/>
          <p:nvPr/>
        </p:nvGrpSpPr>
        <p:grpSpPr>
          <a:xfrm>
            <a:off x="10624731" y="2246066"/>
            <a:ext cx="189360" cy="61200"/>
            <a:chOff x="8229122" y="1816808"/>
            <a:chExt cx="189360" cy="6120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C5E8696-83E8-3340-BAE9-85B6A6E77B2D}"/>
                    </a:ext>
                  </a:extLst>
                </p14:cNvPr>
                <p14:cNvContentPartPr/>
                <p14:nvPr/>
              </p14:nvContentPartPr>
              <p14:xfrm>
                <a:off x="8229122" y="1816808"/>
                <a:ext cx="360" cy="360"/>
              </p14:xfrm>
            </p:contentPart>
          </mc:Choice>
          <mc:Fallback xmlns="">
            <p:pic>
              <p:nvPicPr>
                <p:cNvPr id="7" name="Ink 6">
                  <a:extLst>
                    <a:ext uri="{FF2B5EF4-FFF2-40B4-BE49-F238E27FC236}">
                      <a16:creationId xmlns:a16="http://schemas.microsoft.com/office/drawing/2014/main" id="{0C5E8696-83E8-3340-BAE9-85B6A6E77B2D}"/>
                    </a:ext>
                  </a:extLst>
                </p:cNvPr>
                <p:cNvPicPr/>
                <p:nvPr/>
              </p:nvPicPr>
              <p:blipFill>
                <a:blip r:embed="rId13"/>
                <a:stretch>
                  <a:fillRect/>
                </a:stretch>
              </p:blipFill>
              <p:spPr>
                <a:xfrm>
                  <a:off x="8220482" y="18081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15EA687B-9433-6041-A4C9-389882E23B2A}"/>
                    </a:ext>
                  </a:extLst>
                </p14:cNvPr>
                <p14:cNvContentPartPr/>
                <p14:nvPr/>
              </p14:nvContentPartPr>
              <p14:xfrm>
                <a:off x="8356562" y="1877648"/>
                <a:ext cx="360" cy="360"/>
              </p14:xfrm>
            </p:contentPart>
          </mc:Choice>
          <mc:Fallback xmlns="">
            <p:pic>
              <p:nvPicPr>
                <p:cNvPr id="9" name="Ink 8">
                  <a:extLst>
                    <a:ext uri="{FF2B5EF4-FFF2-40B4-BE49-F238E27FC236}">
                      <a16:creationId xmlns:a16="http://schemas.microsoft.com/office/drawing/2014/main" id="{15EA687B-9433-6041-A4C9-389882E23B2A}"/>
                    </a:ext>
                  </a:extLst>
                </p:cNvPr>
                <p:cNvPicPr/>
                <p:nvPr/>
              </p:nvPicPr>
              <p:blipFill>
                <a:blip r:embed="rId13"/>
                <a:stretch>
                  <a:fillRect/>
                </a:stretch>
              </p:blipFill>
              <p:spPr>
                <a:xfrm>
                  <a:off x="8347562" y="18690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85AB5755-E1C8-2E41-A425-46E0546F62C4}"/>
                    </a:ext>
                  </a:extLst>
                </p14:cNvPr>
                <p14:cNvContentPartPr/>
                <p14:nvPr/>
              </p14:nvContentPartPr>
              <p14:xfrm>
                <a:off x="8356562" y="1877648"/>
                <a:ext cx="360" cy="360"/>
              </p14:xfrm>
            </p:contentPart>
          </mc:Choice>
          <mc:Fallback xmlns="">
            <p:pic>
              <p:nvPicPr>
                <p:cNvPr id="14" name="Ink 13">
                  <a:extLst>
                    <a:ext uri="{FF2B5EF4-FFF2-40B4-BE49-F238E27FC236}">
                      <a16:creationId xmlns:a16="http://schemas.microsoft.com/office/drawing/2014/main" id="{85AB5755-E1C8-2E41-A425-46E0546F62C4}"/>
                    </a:ext>
                  </a:extLst>
                </p:cNvPr>
                <p:cNvPicPr/>
                <p:nvPr/>
              </p:nvPicPr>
              <p:blipFill>
                <a:blip r:embed="rId13"/>
                <a:stretch>
                  <a:fillRect/>
                </a:stretch>
              </p:blipFill>
              <p:spPr>
                <a:xfrm>
                  <a:off x="8347562" y="18690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4A2D2C7D-26F0-364E-8747-FC07575FA2D0}"/>
                    </a:ext>
                  </a:extLst>
                </p14:cNvPr>
                <p14:cNvContentPartPr/>
                <p14:nvPr/>
              </p14:nvContentPartPr>
              <p14:xfrm>
                <a:off x="8418122" y="1818608"/>
                <a:ext cx="360" cy="360"/>
              </p14:xfrm>
            </p:contentPart>
          </mc:Choice>
          <mc:Fallback xmlns="">
            <p:pic>
              <p:nvPicPr>
                <p:cNvPr id="16" name="Ink 15">
                  <a:extLst>
                    <a:ext uri="{FF2B5EF4-FFF2-40B4-BE49-F238E27FC236}">
                      <a16:creationId xmlns:a16="http://schemas.microsoft.com/office/drawing/2014/main" id="{4A2D2C7D-26F0-364E-8747-FC07575FA2D0}"/>
                    </a:ext>
                  </a:extLst>
                </p:cNvPr>
                <p:cNvPicPr/>
                <p:nvPr/>
              </p:nvPicPr>
              <p:blipFill>
                <a:blip r:embed="rId13"/>
                <a:stretch>
                  <a:fillRect/>
                </a:stretch>
              </p:blipFill>
              <p:spPr>
                <a:xfrm>
                  <a:off x="8409122" y="180996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36730CB0-9361-0D4A-9A5C-5701BE92FC9D}"/>
                  </a:ext>
                </a:extLst>
              </p14:cNvPr>
              <p14:cNvContentPartPr/>
              <p14:nvPr/>
            </p14:nvContentPartPr>
            <p14:xfrm>
              <a:off x="11121891" y="2381066"/>
              <a:ext cx="360" cy="360"/>
            </p14:xfrm>
          </p:contentPart>
        </mc:Choice>
        <mc:Fallback xmlns="">
          <p:pic>
            <p:nvPicPr>
              <p:cNvPr id="18" name="Ink 17">
                <a:extLst>
                  <a:ext uri="{FF2B5EF4-FFF2-40B4-BE49-F238E27FC236}">
                    <a16:creationId xmlns:a16="http://schemas.microsoft.com/office/drawing/2014/main" id="{36730CB0-9361-0D4A-9A5C-5701BE92FC9D}"/>
                  </a:ext>
                </a:extLst>
              </p:cNvPr>
              <p:cNvPicPr/>
              <p:nvPr/>
            </p:nvPicPr>
            <p:blipFill>
              <a:blip r:embed="rId18"/>
              <a:stretch>
                <a:fillRect/>
              </a:stretch>
            </p:blipFill>
            <p:spPr>
              <a:xfrm>
                <a:off x="11112891" y="2372066"/>
                <a:ext cx="18000" cy="18000"/>
              </a:xfrm>
              <a:prstGeom prst="rect">
                <a:avLst/>
              </a:prstGeom>
            </p:spPr>
          </p:pic>
        </mc:Fallback>
      </mc:AlternateContent>
      <p:sp>
        <p:nvSpPr>
          <p:cNvPr id="19" name="TextBox 18">
            <a:extLst>
              <a:ext uri="{FF2B5EF4-FFF2-40B4-BE49-F238E27FC236}">
                <a16:creationId xmlns:a16="http://schemas.microsoft.com/office/drawing/2014/main" id="{0276649C-4FDE-AF45-930B-319D22DF6533}"/>
              </a:ext>
            </a:extLst>
          </p:cNvPr>
          <p:cNvSpPr txBox="1"/>
          <p:nvPr/>
        </p:nvSpPr>
        <p:spPr>
          <a:xfrm>
            <a:off x="9821142" y="2775080"/>
            <a:ext cx="2325252" cy="646331"/>
          </a:xfrm>
          <a:prstGeom prst="rect">
            <a:avLst/>
          </a:prstGeom>
          <a:noFill/>
        </p:spPr>
        <p:txBody>
          <a:bodyPr wrap="none" rtlCol="0">
            <a:spAutoFit/>
          </a:bodyPr>
          <a:lstStyle/>
          <a:p>
            <a:pPr algn="ctr"/>
            <a:r>
              <a:rPr lang="en-US" dirty="0"/>
              <a:t>The “Jeanne Calment” </a:t>
            </a:r>
          </a:p>
          <a:p>
            <a:pPr algn="ctr"/>
            <a:r>
              <a:rPr lang="en-US" dirty="0"/>
              <a:t>zone.</a:t>
            </a:r>
          </a:p>
        </p:txBody>
      </p:sp>
      <p:pic>
        <p:nvPicPr>
          <p:cNvPr id="2" name="Picture 1">
            <a:extLst>
              <a:ext uri="{FF2B5EF4-FFF2-40B4-BE49-F238E27FC236}">
                <a16:creationId xmlns:a16="http://schemas.microsoft.com/office/drawing/2014/main" id="{3748B024-6B5C-516C-2A1C-BED19E37F3A5}"/>
              </a:ext>
            </a:extLst>
          </p:cNvPr>
          <p:cNvPicPr/>
          <p:nvPr/>
        </p:nvPicPr>
        <p:blipFill>
          <a:blip r:embed="rId19">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6A222791-E71E-B5D0-D65B-014AE6E57B59}"/>
              </a:ext>
            </a:extLst>
          </p:cNvPr>
          <p:cNvPicPr>
            <a:picLocks noChangeAspect="1"/>
          </p:cNvPicPr>
          <p:nvPr/>
        </p:nvPicPr>
        <p:blipFill>
          <a:blip r:embed="rId20"/>
          <a:stretch>
            <a:fillRect/>
          </a:stretch>
        </p:blipFill>
        <p:spPr>
          <a:xfrm>
            <a:off x="2127381" y="6161892"/>
            <a:ext cx="2295331" cy="661537"/>
          </a:xfrm>
          <a:prstGeom prst="rect">
            <a:avLst/>
          </a:prstGeom>
        </p:spPr>
      </p:pic>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244E74F5-BFF6-3727-B8E0-A2368293A8FB}"/>
                  </a:ext>
                </a:extLst>
              </p14:cNvPr>
              <p14:cNvContentPartPr/>
              <p14:nvPr/>
            </p14:nvContentPartPr>
            <p14:xfrm>
              <a:off x="10412828" y="1964313"/>
              <a:ext cx="1000440" cy="650880"/>
            </p14:xfrm>
          </p:contentPart>
        </mc:Choice>
        <mc:Fallback xmlns="">
          <p:pic>
            <p:nvPicPr>
              <p:cNvPr id="20" name="Ink 19">
                <a:extLst>
                  <a:ext uri="{FF2B5EF4-FFF2-40B4-BE49-F238E27FC236}">
                    <a16:creationId xmlns:a16="http://schemas.microsoft.com/office/drawing/2014/main" id="{244E74F5-BFF6-3727-B8E0-A2368293A8FB}"/>
                  </a:ext>
                </a:extLst>
              </p:cNvPr>
              <p:cNvPicPr/>
              <p:nvPr/>
            </p:nvPicPr>
            <p:blipFill>
              <a:blip r:embed="rId22"/>
              <a:stretch>
                <a:fillRect/>
              </a:stretch>
            </p:blipFill>
            <p:spPr>
              <a:xfrm>
                <a:off x="10406708" y="1958193"/>
                <a:ext cx="1012680" cy="663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F9980039-CF70-BA5A-223B-BB73CE87DEA6}"/>
                  </a:ext>
                </a:extLst>
              </p14:cNvPr>
              <p14:cNvContentPartPr/>
              <p14:nvPr/>
            </p14:nvContentPartPr>
            <p14:xfrm>
              <a:off x="10493366" y="2235170"/>
              <a:ext cx="39240" cy="57960"/>
            </p14:xfrm>
          </p:contentPart>
        </mc:Choice>
        <mc:Fallback xmlns="">
          <p:pic>
            <p:nvPicPr>
              <p:cNvPr id="23" name="Ink 22">
                <a:extLst>
                  <a:ext uri="{FF2B5EF4-FFF2-40B4-BE49-F238E27FC236}">
                    <a16:creationId xmlns:a16="http://schemas.microsoft.com/office/drawing/2014/main" id="{F9980039-CF70-BA5A-223B-BB73CE87DEA6}"/>
                  </a:ext>
                </a:extLst>
              </p:cNvPr>
              <p:cNvPicPr/>
              <p:nvPr/>
            </p:nvPicPr>
            <p:blipFill>
              <a:blip r:embed="rId24"/>
              <a:stretch>
                <a:fillRect/>
              </a:stretch>
            </p:blipFill>
            <p:spPr>
              <a:xfrm>
                <a:off x="10487246" y="2229088"/>
                <a:ext cx="51480" cy="70124"/>
              </a:xfrm>
              <a:prstGeom prst="rect">
                <a:avLst/>
              </a:prstGeom>
            </p:spPr>
          </p:pic>
        </mc:Fallback>
      </mc:AlternateContent>
      <p:grpSp>
        <p:nvGrpSpPr>
          <p:cNvPr id="33" name="Group 32">
            <a:extLst>
              <a:ext uri="{FF2B5EF4-FFF2-40B4-BE49-F238E27FC236}">
                <a16:creationId xmlns:a16="http://schemas.microsoft.com/office/drawing/2014/main" id="{CE0EBE4C-BE79-B846-4051-0869A4E908D0}"/>
              </a:ext>
            </a:extLst>
          </p:cNvPr>
          <p:cNvGrpSpPr/>
          <p:nvPr/>
        </p:nvGrpSpPr>
        <p:grpSpPr>
          <a:xfrm>
            <a:off x="10608566" y="2216090"/>
            <a:ext cx="237240" cy="114120"/>
            <a:chOff x="10286285" y="1699888"/>
            <a:chExt cx="237240" cy="114120"/>
          </a:xfrm>
        </p:grpSpPr>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DE28438B-FF31-894E-1D0F-8732F40B361C}"/>
                    </a:ext>
                  </a:extLst>
                </p14:cNvPr>
                <p14:cNvContentPartPr/>
                <p14:nvPr/>
              </p14:nvContentPartPr>
              <p14:xfrm>
                <a:off x="10286285" y="1701688"/>
                <a:ext cx="33840" cy="42840"/>
              </p14:xfrm>
            </p:contentPart>
          </mc:Choice>
          <mc:Fallback xmlns="">
            <p:pic>
              <p:nvPicPr>
                <p:cNvPr id="24" name="Ink 23">
                  <a:extLst>
                    <a:ext uri="{FF2B5EF4-FFF2-40B4-BE49-F238E27FC236}">
                      <a16:creationId xmlns:a16="http://schemas.microsoft.com/office/drawing/2014/main" id="{DE28438B-FF31-894E-1D0F-8732F40B361C}"/>
                    </a:ext>
                  </a:extLst>
                </p:cNvPr>
                <p:cNvPicPr/>
                <p:nvPr/>
              </p:nvPicPr>
              <p:blipFill>
                <a:blip r:embed="rId28"/>
                <a:stretch>
                  <a:fillRect/>
                </a:stretch>
              </p:blipFill>
              <p:spPr>
                <a:xfrm>
                  <a:off x="10280165" y="1695568"/>
                  <a:ext cx="460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8220F1C8-4802-FFE0-2087-8B12A41FD094}"/>
                    </a:ext>
                  </a:extLst>
                </p14:cNvPr>
                <p14:cNvContentPartPr/>
                <p14:nvPr/>
              </p14:nvContentPartPr>
              <p14:xfrm>
                <a:off x="10395365" y="1760368"/>
                <a:ext cx="51120" cy="53640"/>
              </p14:xfrm>
            </p:contentPart>
          </mc:Choice>
          <mc:Fallback xmlns="">
            <p:pic>
              <p:nvPicPr>
                <p:cNvPr id="25" name="Ink 24">
                  <a:extLst>
                    <a:ext uri="{FF2B5EF4-FFF2-40B4-BE49-F238E27FC236}">
                      <a16:creationId xmlns:a16="http://schemas.microsoft.com/office/drawing/2014/main" id="{8220F1C8-4802-FFE0-2087-8B12A41FD094}"/>
                    </a:ext>
                  </a:extLst>
                </p:cNvPr>
                <p:cNvPicPr/>
                <p:nvPr/>
              </p:nvPicPr>
              <p:blipFill>
                <a:blip r:embed="rId30"/>
                <a:stretch>
                  <a:fillRect/>
                </a:stretch>
              </p:blipFill>
              <p:spPr>
                <a:xfrm>
                  <a:off x="10389245" y="1754248"/>
                  <a:ext cx="6336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925195C0-6148-A530-57AB-F6E87A77AF62}"/>
                    </a:ext>
                  </a:extLst>
                </p14:cNvPr>
                <p14:cNvContentPartPr/>
                <p14:nvPr/>
              </p14:nvContentPartPr>
              <p14:xfrm>
                <a:off x="10493285" y="1699888"/>
                <a:ext cx="3960" cy="66960"/>
              </p14:xfrm>
            </p:contentPart>
          </mc:Choice>
          <mc:Fallback xmlns="">
            <p:pic>
              <p:nvPicPr>
                <p:cNvPr id="28" name="Ink 27">
                  <a:extLst>
                    <a:ext uri="{FF2B5EF4-FFF2-40B4-BE49-F238E27FC236}">
                      <a16:creationId xmlns:a16="http://schemas.microsoft.com/office/drawing/2014/main" id="{925195C0-6148-A530-57AB-F6E87A77AF62}"/>
                    </a:ext>
                  </a:extLst>
                </p:cNvPr>
                <p:cNvPicPr/>
                <p:nvPr/>
              </p:nvPicPr>
              <p:blipFill>
                <a:blip r:embed="rId32"/>
                <a:stretch>
                  <a:fillRect/>
                </a:stretch>
              </p:blipFill>
              <p:spPr>
                <a:xfrm>
                  <a:off x="10487165" y="1693768"/>
                  <a:ext cx="1620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Ink 30">
                  <a:extLst>
                    <a:ext uri="{FF2B5EF4-FFF2-40B4-BE49-F238E27FC236}">
                      <a16:creationId xmlns:a16="http://schemas.microsoft.com/office/drawing/2014/main" id="{7A43AE45-B48F-5462-4ADC-35DA1466D4FE}"/>
                    </a:ext>
                  </a:extLst>
                </p14:cNvPr>
                <p14:cNvContentPartPr/>
                <p14:nvPr/>
              </p14:nvContentPartPr>
              <p14:xfrm>
                <a:off x="10472405" y="1735168"/>
                <a:ext cx="51120" cy="2160"/>
              </p14:xfrm>
            </p:contentPart>
          </mc:Choice>
          <mc:Fallback xmlns="">
            <p:pic>
              <p:nvPicPr>
                <p:cNvPr id="31" name="Ink 30">
                  <a:extLst>
                    <a:ext uri="{FF2B5EF4-FFF2-40B4-BE49-F238E27FC236}">
                      <a16:creationId xmlns:a16="http://schemas.microsoft.com/office/drawing/2014/main" id="{7A43AE45-B48F-5462-4ADC-35DA1466D4FE}"/>
                    </a:ext>
                  </a:extLst>
                </p:cNvPr>
                <p:cNvPicPr/>
                <p:nvPr/>
              </p:nvPicPr>
              <p:blipFill>
                <a:blip r:embed="rId34"/>
                <a:stretch>
                  <a:fillRect/>
                </a:stretch>
              </p:blipFill>
              <p:spPr>
                <a:xfrm>
                  <a:off x="10466285" y="1729048"/>
                  <a:ext cx="63360" cy="14400"/>
                </a:xfrm>
                <a:prstGeom prst="rect">
                  <a:avLst/>
                </a:prstGeom>
              </p:spPr>
            </p:pic>
          </mc:Fallback>
        </mc:AlternateContent>
      </p:grpSp>
      <p:grpSp>
        <p:nvGrpSpPr>
          <p:cNvPr id="37" name="Group 36">
            <a:extLst>
              <a:ext uri="{FF2B5EF4-FFF2-40B4-BE49-F238E27FC236}">
                <a16:creationId xmlns:a16="http://schemas.microsoft.com/office/drawing/2014/main" id="{BC83EA44-FF40-5215-7FC2-9E3C6CC7BFB6}"/>
              </a:ext>
            </a:extLst>
          </p:cNvPr>
          <p:cNvGrpSpPr/>
          <p:nvPr/>
        </p:nvGrpSpPr>
        <p:grpSpPr>
          <a:xfrm>
            <a:off x="11110046" y="2362610"/>
            <a:ext cx="63720" cy="50400"/>
            <a:chOff x="10787765" y="1846408"/>
            <a:chExt cx="63720" cy="50400"/>
          </a:xfrm>
        </p:grpSpPr>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15A6ECF0-32DA-3BE8-872F-EB2D5D828CDB}"/>
                    </a:ext>
                  </a:extLst>
                </p14:cNvPr>
                <p14:cNvContentPartPr/>
                <p14:nvPr/>
              </p14:nvContentPartPr>
              <p14:xfrm>
                <a:off x="10802165" y="1846408"/>
                <a:ext cx="360" cy="50400"/>
              </p14:xfrm>
            </p:contentPart>
          </mc:Choice>
          <mc:Fallback xmlns="">
            <p:pic>
              <p:nvPicPr>
                <p:cNvPr id="34" name="Ink 33">
                  <a:extLst>
                    <a:ext uri="{FF2B5EF4-FFF2-40B4-BE49-F238E27FC236}">
                      <a16:creationId xmlns:a16="http://schemas.microsoft.com/office/drawing/2014/main" id="{15A6ECF0-32DA-3BE8-872F-EB2D5D828CDB}"/>
                    </a:ext>
                  </a:extLst>
                </p:cNvPr>
                <p:cNvPicPr/>
                <p:nvPr/>
              </p:nvPicPr>
              <p:blipFill>
                <a:blip r:embed="rId36"/>
                <a:stretch>
                  <a:fillRect/>
                </a:stretch>
              </p:blipFill>
              <p:spPr>
                <a:xfrm>
                  <a:off x="10796045" y="1840288"/>
                  <a:ext cx="1260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E7443B1D-AD7E-5755-CF1F-AED6FCB882B2}"/>
                    </a:ext>
                  </a:extLst>
                </p14:cNvPr>
                <p14:cNvContentPartPr/>
                <p14:nvPr/>
              </p14:nvContentPartPr>
              <p14:xfrm>
                <a:off x="10787765" y="1868728"/>
                <a:ext cx="63720" cy="360"/>
              </p14:xfrm>
            </p:contentPart>
          </mc:Choice>
          <mc:Fallback xmlns="">
            <p:pic>
              <p:nvPicPr>
                <p:cNvPr id="35" name="Ink 34">
                  <a:extLst>
                    <a:ext uri="{FF2B5EF4-FFF2-40B4-BE49-F238E27FC236}">
                      <a16:creationId xmlns:a16="http://schemas.microsoft.com/office/drawing/2014/main" id="{E7443B1D-AD7E-5755-CF1F-AED6FCB882B2}"/>
                    </a:ext>
                  </a:extLst>
                </p:cNvPr>
                <p:cNvPicPr/>
                <p:nvPr/>
              </p:nvPicPr>
              <p:blipFill>
                <a:blip r:embed="rId38"/>
                <a:stretch>
                  <a:fillRect/>
                </a:stretch>
              </p:blipFill>
              <p:spPr>
                <a:xfrm>
                  <a:off x="10781645" y="1862608"/>
                  <a:ext cx="75960" cy="12600"/>
                </a:xfrm>
                <a:prstGeom prst="rect">
                  <a:avLst/>
                </a:prstGeom>
              </p:spPr>
            </p:pic>
          </mc:Fallback>
        </mc:AlternateContent>
      </p:grpSp>
      <p:grpSp>
        <p:nvGrpSpPr>
          <p:cNvPr id="1052" name="Group 1051">
            <a:extLst>
              <a:ext uri="{FF2B5EF4-FFF2-40B4-BE49-F238E27FC236}">
                <a16:creationId xmlns:a16="http://schemas.microsoft.com/office/drawing/2014/main" id="{34498A2B-0618-0F8D-5738-1EE0D678EEC1}"/>
              </a:ext>
            </a:extLst>
          </p:cNvPr>
          <p:cNvGrpSpPr/>
          <p:nvPr/>
        </p:nvGrpSpPr>
        <p:grpSpPr>
          <a:xfrm>
            <a:off x="10777131" y="2398466"/>
            <a:ext cx="189360" cy="61200"/>
            <a:chOff x="8229122" y="1816808"/>
            <a:chExt cx="189360" cy="61200"/>
          </a:xfrm>
        </p:grpSpPr>
        <mc:AlternateContent xmlns:mc="http://schemas.openxmlformats.org/markup-compatibility/2006" xmlns:p14="http://schemas.microsoft.com/office/powerpoint/2010/main">
          <mc:Choice Requires="p14">
            <p:contentPart p14:bwMode="auto" r:id="rId39">
              <p14:nvContentPartPr>
                <p14:cNvPr id="1053" name="Ink 1052">
                  <a:extLst>
                    <a:ext uri="{FF2B5EF4-FFF2-40B4-BE49-F238E27FC236}">
                      <a16:creationId xmlns:a16="http://schemas.microsoft.com/office/drawing/2014/main" id="{C1C4FCF5-DCD9-9302-B525-83AEDCB1F334}"/>
                    </a:ext>
                  </a:extLst>
                </p14:cNvPr>
                <p14:cNvContentPartPr/>
                <p14:nvPr/>
              </p14:nvContentPartPr>
              <p14:xfrm>
                <a:off x="8229122" y="1816808"/>
                <a:ext cx="360" cy="360"/>
              </p14:xfrm>
            </p:contentPart>
          </mc:Choice>
          <mc:Fallback xmlns="">
            <p:pic>
              <p:nvPicPr>
                <p:cNvPr id="7" name="Ink 6">
                  <a:extLst>
                    <a:ext uri="{FF2B5EF4-FFF2-40B4-BE49-F238E27FC236}">
                      <a16:creationId xmlns:a16="http://schemas.microsoft.com/office/drawing/2014/main" id="{0C5E8696-83E8-3340-BAE9-85B6A6E77B2D}"/>
                    </a:ext>
                  </a:extLst>
                </p:cNvPr>
                <p:cNvPicPr/>
                <p:nvPr/>
              </p:nvPicPr>
              <p:blipFill>
                <a:blip r:embed="rId13"/>
                <a:stretch>
                  <a:fillRect/>
                </a:stretch>
              </p:blipFill>
              <p:spPr>
                <a:xfrm>
                  <a:off x="8220482" y="18081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54" name="Ink 1053">
                  <a:extLst>
                    <a:ext uri="{FF2B5EF4-FFF2-40B4-BE49-F238E27FC236}">
                      <a16:creationId xmlns:a16="http://schemas.microsoft.com/office/drawing/2014/main" id="{B55DC388-5AC4-803F-5971-84E65142EEFD}"/>
                    </a:ext>
                  </a:extLst>
                </p14:cNvPr>
                <p14:cNvContentPartPr/>
                <p14:nvPr/>
              </p14:nvContentPartPr>
              <p14:xfrm>
                <a:off x="8356562" y="1877648"/>
                <a:ext cx="360" cy="360"/>
              </p14:xfrm>
            </p:contentPart>
          </mc:Choice>
          <mc:Fallback xmlns="">
            <p:pic>
              <p:nvPicPr>
                <p:cNvPr id="9" name="Ink 8">
                  <a:extLst>
                    <a:ext uri="{FF2B5EF4-FFF2-40B4-BE49-F238E27FC236}">
                      <a16:creationId xmlns:a16="http://schemas.microsoft.com/office/drawing/2014/main" id="{15EA687B-9433-6041-A4C9-389882E23B2A}"/>
                    </a:ext>
                  </a:extLst>
                </p:cNvPr>
                <p:cNvPicPr/>
                <p:nvPr/>
              </p:nvPicPr>
              <p:blipFill>
                <a:blip r:embed="rId13"/>
                <a:stretch>
                  <a:fillRect/>
                </a:stretch>
              </p:blipFill>
              <p:spPr>
                <a:xfrm>
                  <a:off x="8347562" y="18690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55" name="Ink 1054">
                  <a:extLst>
                    <a:ext uri="{FF2B5EF4-FFF2-40B4-BE49-F238E27FC236}">
                      <a16:creationId xmlns:a16="http://schemas.microsoft.com/office/drawing/2014/main" id="{E5885520-F5C4-D42F-482D-13565837D62E}"/>
                    </a:ext>
                  </a:extLst>
                </p14:cNvPr>
                <p14:cNvContentPartPr/>
                <p14:nvPr/>
              </p14:nvContentPartPr>
              <p14:xfrm>
                <a:off x="8356562" y="1877648"/>
                <a:ext cx="360" cy="360"/>
              </p14:xfrm>
            </p:contentPart>
          </mc:Choice>
          <mc:Fallback xmlns="">
            <p:pic>
              <p:nvPicPr>
                <p:cNvPr id="14" name="Ink 13">
                  <a:extLst>
                    <a:ext uri="{FF2B5EF4-FFF2-40B4-BE49-F238E27FC236}">
                      <a16:creationId xmlns:a16="http://schemas.microsoft.com/office/drawing/2014/main" id="{85AB5755-E1C8-2E41-A425-46E0546F62C4}"/>
                    </a:ext>
                  </a:extLst>
                </p:cNvPr>
                <p:cNvPicPr/>
                <p:nvPr/>
              </p:nvPicPr>
              <p:blipFill>
                <a:blip r:embed="rId13"/>
                <a:stretch>
                  <a:fillRect/>
                </a:stretch>
              </p:blipFill>
              <p:spPr>
                <a:xfrm>
                  <a:off x="8347562" y="18690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56" name="Ink 1055">
                  <a:extLst>
                    <a:ext uri="{FF2B5EF4-FFF2-40B4-BE49-F238E27FC236}">
                      <a16:creationId xmlns:a16="http://schemas.microsoft.com/office/drawing/2014/main" id="{1A4412ED-14A7-9E3A-4261-8FBC526876C2}"/>
                    </a:ext>
                  </a:extLst>
                </p14:cNvPr>
                <p14:cNvContentPartPr/>
                <p14:nvPr/>
              </p14:nvContentPartPr>
              <p14:xfrm>
                <a:off x="8418122" y="1818608"/>
                <a:ext cx="360" cy="360"/>
              </p14:xfrm>
            </p:contentPart>
          </mc:Choice>
          <mc:Fallback xmlns="">
            <p:pic>
              <p:nvPicPr>
                <p:cNvPr id="16" name="Ink 15">
                  <a:extLst>
                    <a:ext uri="{FF2B5EF4-FFF2-40B4-BE49-F238E27FC236}">
                      <a16:creationId xmlns:a16="http://schemas.microsoft.com/office/drawing/2014/main" id="{4A2D2C7D-26F0-364E-8747-FC07575FA2D0}"/>
                    </a:ext>
                  </a:extLst>
                </p:cNvPr>
                <p:cNvPicPr/>
                <p:nvPr/>
              </p:nvPicPr>
              <p:blipFill>
                <a:blip r:embed="rId13"/>
                <a:stretch>
                  <a:fillRect/>
                </a:stretch>
              </p:blipFill>
              <p:spPr>
                <a:xfrm>
                  <a:off x="8409122" y="180996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1057" name="Ink 1056">
                <a:extLst>
                  <a:ext uri="{FF2B5EF4-FFF2-40B4-BE49-F238E27FC236}">
                    <a16:creationId xmlns:a16="http://schemas.microsoft.com/office/drawing/2014/main" id="{AF876286-A0A3-9FA6-5C77-2EFF9EF2DB05}"/>
                  </a:ext>
                </a:extLst>
              </p14:cNvPr>
              <p14:cNvContentPartPr/>
              <p14:nvPr/>
            </p14:nvContentPartPr>
            <p14:xfrm>
              <a:off x="11274291" y="2533466"/>
              <a:ext cx="360" cy="360"/>
            </p14:xfrm>
          </p:contentPart>
        </mc:Choice>
        <mc:Fallback xmlns="">
          <p:pic>
            <p:nvPicPr>
              <p:cNvPr id="1057" name="Ink 1056">
                <a:extLst>
                  <a:ext uri="{FF2B5EF4-FFF2-40B4-BE49-F238E27FC236}">
                    <a16:creationId xmlns:a16="http://schemas.microsoft.com/office/drawing/2014/main" id="{AF876286-A0A3-9FA6-5C77-2EFF9EF2DB05}"/>
                  </a:ext>
                </a:extLst>
              </p:cNvPr>
              <p:cNvPicPr/>
              <p:nvPr/>
            </p:nvPicPr>
            <p:blipFill>
              <a:blip r:embed="rId18"/>
              <a:stretch>
                <a:fillRect/>
              </a:stretch>
            </p:blipFill>
            <p:spPr>
              <a:xfrm>
                <a:off x="11265291" y="25244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58" name="Ink 1057">
                <a:extLst>
                  <a:ext uri="{FF2B5EF4-FFF2-40B4-BE49-F238E27FC236}">
                    <a16:creationId xmlns:a16="http://schemas.microsoft.com/office/drawing/2014/main" id="{683786C3-BD3A-0F7C-185E-391E9FD65F5F}"/>
                  </a:ext>
                </a:extLst>
              </p14:cNvPr>
              <p14:cNvContentPartPr/>
              <p14:nvPr/>
            </p14:nvContentPartPr>
            <p14:xfrm>
              <a:off x="10645766" y="2387570"/>
              <a:ext cx="39240" cy="57960"/>
            </p14:xfrm>
          </p:contentPart>
        </mc:Choice>
        <mc:Fallback xmlns="">
          <p:pic>
            <p:nvPicPr>
              <p:cNvPr id="1058" name="Ink 1057">
                <a:extLst>
                  <a:ext uri="{FF2B5EF4-FFF2-40B4-BE49-F238E27FC236}">
                    <a16:creationId xmlns:a16="http://schemas.microsoft.com/office/drawing/2014/main" id="{683786C3-BD3A-0F7C-185E-391E9FD65F5F}"/>
                  </a:ext>
                </a:extLst>
              </p:cNvPr>
              <p:cNvPicPr/>
              <p:nvPr/>
            </p:nvPicPr>
            <p:blipFill>
              <a:blip r:embed="rId24"/>
              <a:stretch>
                <a:fillRect/>
              </a:stretch>
            </p:blipFill>
            <p:spPr>
              <a:xfrm>
                <a:off x="10639646" y="2381488"/>
                <a:ext cx="51480" cy="70124"/>
              </a:xfrm>
              <a:prstGeom prst="rect">
                <a:avLst/>
              </a:prstGeom>
            </p:spPr>
          </p:pic>
        </mc:Fallback>
      </mc:AlternateContent>
      <p:grpSp>
        <p:nvGrpSpPr>
          <p:cNvPr id="1059" name="Group 1058">
            <a:extLst>
              <a:ext uri="{FF2B5EF4-FFF2-40B4-BE49-F238E27FC236}">
                <a16:creationId xmlns:a16="http://schemas.microsoft.com/office/drawing/2014/main" id="{3F45C734-21F9-F5AF-EBB1-9911C0BF65B9}"/>
              </a:ext>
            </a:extLst>
          </p:cNvPr>
          <p:cNvGrpSpPr/>
          <p:nvPr/>
        </p:nvGrpSpPr>
        <p:grpSpPr>
          <a:xfrm>
            <a:off x="10760966" y="2368490"/>
            <a:ext cx="237240" cy="114120"/>
            <a:chOff x="10286285" y="1699888"/>
            <a:chExt cx="237240" cy="114120"/>
          </a:xfrm>
        </p:grpSpPr>
        <mc:AlternateContent xmlns:mc="http://schemas.openxmlformats.org/markup-compatibility/2006" xmlns:p14="http://schemas.microsoft.com/office/powerpoint/2010/main">
          <mc:Choice Requires="p14">
            <p:contentPart p14:bwMode="auto" r:id="rId45">
              <p14:nvContentPartPr>
                <p14:cNvPr id="1060" name="Ink 1059">
                  <a:extLst>
                    <a:ext uri="{FF2B5EF4-FFF2-40B4-BE49-F238E27FC236}">
                      <a16:creationId xmlns:a16="http://schemas.microsoft.com/office/drawing/2014/main" id="{47EB9495-5FBF-C8FA-6598-0640D9C0EF29}"/>
                    </a:ext>
                  </a:extLst>
                </p14:cNvPr>
                <p14:cNvContentPartPr/>
                <p14:nvPr/>
              </p14:nvContentPartPr>
              <p14:xfrm>
                <a:off x="10286285" y="1701688"/>
                <a:ext cx="33840" cy="42840"/>
              </p14:xfrm>
            </p:contentPart>
          </mc:Choice>
          <mc:Fallback xmlns="">
            <p:pic>
              <p:nvPicPr>
                <p:cNvPr id="1060" name="Ink 1059">
                  <a:extLst>
                    <a:ext uri="{FF2B5EF4-FFF2-40B4-BE49-F238E27FC236}">
                      <a16:creationId xmlns:a16="http://schemas.microsoft.com/office/drawing/2014/main" id="{47EB9495-5FBF-C8FA-6598-0640D9C0EF29}"/>
                    </a:ext>
                  </a:extLst>
                </p:cNvPr>
                <p:cNvPicPr/>
                <p:nvPr/>
              </p:nvPicPr>
              <p:blipFill>
                <a:blip r:embed="rId28"/>
                <a:stretch>
                  <a:fillRect/>
                </a:stretch>
              </p:blipFill>
              <p:spPr>
                <a:xfrm>
                  <a:off x="10280165" y="1695568"/>
                  <a:ext cx="460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61" name="Ink 1060">
                  <a:extLst>
                    <a:ext uri="{FF2B5EF4-FFF2-40B4-BE49-F238E27FC236}">
                      <a16:creationId xmlns:a16="http://schemas.microsoft.com/office/drawing/2014/main" id="{1CCDBF80-AEDE-DB88-F53A-3D177F778AD5}"/>
                    </a:ext>
                  </a:extLst>
                </p14:cNvPr>
                <p14:cNvContentPartPr/>
                <p14:nvPr/>
              </p14:nvContentPartPr>
              <p14:xfrm>
                <a:off x="10395365" y="1760368"/>
                <a:ext cx="51120" cy="53640"/>
              </p14:xfrm>
            </p:contentPart>
          </mc:Choice>
          <mc:Fallback xmlns="">
            <p:pic>
              <p:nvPicPr>
                <p:cNvPr id="1061" name="Ink 1060">
                  <a:extLst>
                    <a:ext uri="{FF2B5EF4-FFF2-40B4-BE49-F238E27FC236}">
                      <a16:creationId xmlns:a16="http://schemas.microsoft.com/office/drawing/2014/main" id="{1CCDBF80-AEDE-DB88-F53A-3D177F778AD5}"/>
                    </a:ext>
                  </a:extLst>
                </p:cNvPr>
                <p:cNvPicPr/>
                <p:nvPr/>
              </p:nvPicPr>
              <p:blipFill>
                <a:blip r:embed="rId30"/>
                <a:stretch>
                  <a:fillRect/>
                </a:stretch>
              </p:blipFill>
              <p:spPr>
                <a:xfrm>
                  <a:off x="10389245" y="1754248"/>
                  <a:ext cx="6336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62" name="Ink 1061">
                  <a:extLst>
                    <a:ext uri="{FF2B5EF4-FFF2-40B4-BE49-F238E27FC236}">
                      <a16:creationId xmlns:a16="http://schemas.microsoft.com/office/drawing/2014/main" id="{EE658E91-56E6-589B-AAAD-A21B9287731A}"/>
                    </a:ext>
                  </a:extLst>
                </p14:cNvPr>
                <p14:cNvContentPartPr/>
                <p14:nvPr/>
              </p14:nvContentPartPr>
              <p14:xfrm>
                <a:off x="10493285" y="1699888"/>
                <a:ext cx="3960" cy="66960"/>
              </p14:xfrm>
            </p:contentPart>
          </mc:Choice>
          <mc:Fallback xmlns="">
            <p:pic>
              <p:nvPicPr>
                <p:cNvPr id="1062" name="Ink 1061">
                  <a:extLst>
                    <a:ext uri="{FF2B5EF4-FFF2-40B4-BE49-F238E27FC236}">
                      <a16:creationId xmlns:a16="http://schemas.microsoft.com/office/drawing/2014/main" id="{EE658E91-56E6-589B-AAAD-A21B9287731A}"/>
                    </a:ext>
                  </a:extLst>
                </p:cNvPr>
                <p:cNvPicPr/>
                <p:nvPr/>
              </p:nvPicPr>
              <p:blipFill>
                <a:blip r:embed="rId32"/>
                <a:stretch>
                  <a:fillRect/>
                </a:stretch>
              </p:blipFill>
              <p:spPr>
                <a:xfrm>
                  <a:off x="10487165" y="1693768"/>
                  <a:ext cx="1620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063" name="Ink 1062">
                  <a:extLst>
                    <a:ext uri="{FF2B5EF4-FFF2-40B4-BE49-F238E27FC236}">
                      <a16:creationId xmlns:a16="http://schemas.microsoft.com/office/drawing/2014/main" id="{E904E1F9-6BEB-583D-0EBA-212939A5772A}"/>
                    </a:ext>
                  </a:extLst>
                </p14:cNvPr>
                <p14:cNvContentPartPr/>
                <p14:nvPr/>
              </p14:nvContentPartPr>
              <p14:xfrm>
                <a:off x="10472405" y="1735168"/>
                <a:ext cx="51120" cy="2160"/>
              </p14:xfrm>
            </p:contentPart>
          </mc:Choice>
          <mc:Fallback xmlns="">
            <p:pic>
              <p:nvPicPr>
                <p:cNvPr id="1063" name="Ink 1062">
                  <a:extLst>
                    <a:ext uri="{FF2B5EF4-FFF2-40B4-BE49-F238E27FC236}">
                      <a16:creationId xmlns:a16="http://schemas.microsoft.com/office/drawing/2014/main" id="{E904E1F9-6BEB-583D-0EBA-212939A5772A}"/>
                    </a:ext>
                  </a:extLst>
                </p:cNvPr>
                <p:cNvPicPr/>
                <p:nvPr/>
              </p:nvPicPr>
              <p:blipFill>
                <a:blip r:embed="rId34"/>
                <a:stretch>
                  <a:fillRect/>
                </a:stretch>
              </p:blipFill>
              <p:spPr>
                <a:xfrm>
                  <a:off x="10466285" y="1729048"/>
                  <a:ext cx="63360" cy="14400"/>
                </a:xfrm>
                <a:prstGeom prst="rect">
                  <a:avLst/>
                </a:prstGeom>
              </p:spPr>
            </p:pic>
          </mc:Fallback>
        </mc:AlternateContent>
      </p:grpSp>
      <p:grpSp>
        <p:nvGrpSpPr>
          <p:cNvPr id="1064" name="Group 1063">
            <a:extLst>
              <a:ext uri="{FF2B5EF4-FFF2-40B4-BE49-F238E27FC236}">
                <a16:creationId xmlns:a16="http://schemas.microsoft.com/office/drawing/2014/main" id="{2DBEE70A-429F-770F-C44D-7359409D9446}"/>
              </a:ext>
            </a:extLst>
          </p:cNvPr>
          <p:cNvGrpSpPr/>
          <p:nvPr/>
        </p:nvGrpSpPr>
        <p:grpSpPr>
          <a:xfrm>
            <a:off x="11262446" y="2515010"/>
            <a:ext cx="63720" cy="50400"/>
            <a:chOff x="10787765" y="1846408"/>
            <a:chExt cx="63720" cy="50400"/>
          </a:xfrm>
        </p:grpSpPr>
        <mc:AlternateContent xmlns:mc="http://schemas.openxmlformats.org/markup-compatibility/2006" xmlns:p14="http://schemas.microsoft.com/office/powerpoint/2010/main">
          <mc:Choice Requires="p14">
            <p:contentPart p14:bwMode="auto" r:id="rId49">
              <p14:nvContentPartPr>
                <p14:cNvPr id="1065" name="Ink 1064">
                  <a:extLst>
                    <a:ext uri="{FF2B5EF4-FFF2-40B4-BE49-F238E27FC236}">
                      <a16:creationId xmlns:a16="http://schemas.microsoft.com/office/drawing/2014/main" id="{05E2D63D-681C-0043-6069-84935C12C95E}"/>
                    </a:ext>
                  </a:extLst>
                </p14:cNvPr>
                <p14:cNvContentPartPr/>
                <p14:nvPr/>
              </p14:nvContentPartPr>
              <p14:xfrm>
                <a:off x="10802165" y="1846408"/>
                <a:ext cx="360" cy="50400"/>
              </p14:xfrm>
            </p:contentPart>
          </mc:Choice>
          <mc:Fallback xmlns="">
            <p:pic>
              <p:nvPicPr>
                <p:cNvPr id="1065" name="Ink 1064">
                  <a:extLst>
                    <a:ext uri="{FF2B5EF4-FFF2-40B4-BE49-F238E27FC236}">
                      <a16:creationId xmlns:a16="http://schemas.microsoft.com/office/drawing/2014/main" id="{05E2D63D-681C-0043-6069-84935C12C95E}"/>
                    </a:ext>
                  </a:extLst>
                </p:cNvPr>
                <p:cNvPicPr/>
                <p:nvPr/>
              </p:nvPicPr>
              <p:blipFill>
                <a:blip r:embed="rId36"/>
                <a:stretch>
                  <a:fillRect/>
                </a:stretch>
              </p:blipFill>
              <p:spPr>
                <a:xfrm>
                  <a:off x="10796045" y="1840288"/>
                  <a:ext cx="1260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66" name="Ink 1065">
                  <a:extLst>
                    <a:ext uri="{FF2B5EF4-FFF2-40B4-BE49-F238E27FC236}">
                      <a16:creationId xmlns:a16="http://schemas.microsoft.com/office/drawing/2014/main" id="{A53222F3-B0E8-0DB9-561F-2F7F4AD7C293}"/>
                    </a:ext>
                  </a:extLst>
                </p14:cNvPr>
                <p14:cNvContentPartPr/>
                <p14:nvPr/>
              </p14:nvContentPartPr>
              <p14:xfrm>
                <a:off x="10787765" y="1868728"/>
                <a:ext cx="63720" cy="360"/>
              </p14:xfrm>
            </p:contentPart>
          </mc:Choice>
          <mc:Fallback xmlns="">
            <p:pic>
              <p:nvPicPr>
                <p:cNvPr id="1066" name="Ink 1065">
                  <a:extLst>
                    <a:ext uri="{FF2B5EF4-FFF2-40B4-BE49-F238E27FC236}">
                      <a16:creationId xmlns:a16="http://schemas.microsoft.com/office/drawing/2014/main" id="{A53222F3-B0E8-0DB9-561F-2F7F4AD7C293}"/>
                    </a:ext>
                  </a:extLst>
                </p:cNvPr>
                <p:cNvPicPr/>
                <p:nvPr/>
              </p:nvPicPr>
              <p:blipFill>
                <a:blip r:embed="rId38"/>
                <a:stretch>
                  <a:fillRect/>
                </a:stretch>
              </p:blipFill>
              <p:spPr>
                <a:xfrm>
                  <a:off x="10781645" y="1862608"/>
                  <a:ext cx="7596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1112" name="Ink 1111">
                <a:extLst>
                  <a:ext uri="{FF2B5EF4-FFF2-40B4-BE49-F238E27FC236}">
                    <a16:creationId xmlns:a16="http://schemas.microsoft.com/office/drawing/2014/main" id="{D3D45771-6D82-19B3-292E-0750EE39E2BA}"/>
                  </a:ext>
                </a:extLst>
              </p14:cNvPr>
              <p14:cNvContentPartPr/>
              <p14:nvPr/>
            </p14:nvContentPartPr>
            <p14:xfrm>
              <a:off x="752863" y="1224285"/>
              <a:ext cx="1304833" cy="91921"/>
            </p14:xfrm>
          </p:contentPart>
        </mc:Choice>
        <mc:Fallback xmlns="">
          <p:pic>
            <p:nvPicPr>
              <p:cNvPr id="1112" name="Ink 1111">
                <a:extLst>
                  <a:ext uri="{FF2B5EF4-FFF2-40B4-BE49-F238E27FC236}">
                    <a16:creationId xmlns:a16="http://schemas.microsoft.com/office/drawing/2014/main" id="{D3D45771-6D82-19B3-292E-0750EE39E2BA}"/>
                  </a:ext>
                </a:extLst>
              </p:cNvPr>
              <p:cNvPicPr/>
              <p:nvPr/>
            </p:nvPicPr>
            <p:blipFill>
              <a:blip r:embed="rId52"/>
              <a:stretch>
                <a:fillRect/>
              </a:stretch>
            </p:blipFill>
            <p:spPr>
              <a:xfrm>
                <a:off x="734860" y="1206261"/>
                <a:ext cx="1340478" cy="127608"/>
              </a:xfrm>
              <a:prstGeom prst="rect">
                <a:avLst/>
              </a:prstGeom>
            </p:spPr>
          </p:pic>
        </mc:Fallback>
      </mc:AlternateContent>
      <p:sp>
        <p:nvSpPr>
          <p:cNvPr id="3" name="TextBox 2">
            <a:extLst>
              <a:ext uri="{FF2B5EF4-FFF2-40B4-BE49-F238E27FC236}">
                <a16:creationId xmlns:a16="http://schemas.microsoft.com/office/drawing/2014/main" id="{58089C1F-9233-1FC3-0CF2-F465895FC4A3}"/>
              </a:ext>
            </a:extLst>
          </p:cNvPr>
          <p:cNvSpPr txBox="1"/>
          <p:nvPr/>
        </p:nvSpPr>
        <p:spPr>
          <a:xfrm>
            <a:off x="8173178" y="1514101"/>
            <a:ext cx="1484580" cy="618849"/>
          </a:xfrm>
          <a:prstGeom prst="rect">
            <a:avLst/>
          </a:prstGeom>
          <a:noFill/>
        </p:spPr>
        <p:txBody>
          <a:bodyPr wrap="none" rtlCol="0">
            <a:spAutoFit/>
          </a:bodyPr>
          <a:lstStyle/>
          <a:p>
            <a:pPr algn="ctr"/>
            <a:r>
              <a:rPr lang="en-US" dirty="0"/>
              <a:t>MSA</a:t>
            </a:r>
          </a:p>
          <a:p>
            <a:pPr algn="ctr"/>
            <a:r>
              <a:rPr lang="en-US" dirty="0"/>
              <a:t>(upper limit of life)</a:t>
            </a:r>
          </a:p>
        </p:txBody>
      </p:sp>
      <p:grpSp>
        <p:nvGrpSpPr>
          <p:cNvPr id="1141" name="Group 1140">
            <a:extLst>
              <a:ext uri="{FF2B5EF4-FFF2-40B4-BE49-F238E27FC236}">
                <a16:creationId xmlns:a16="http://schemas.microsoft.com/office/drawing/2014/main" id="{B4A0E797-211F-403F-B651-B4E5E106A86F}"/>
              </a:ext>
            </a:extLst>
          </p:cNvPr>
          <p:cNvGrpSpPr/>
          <p:nvPr/>
        </p:nvGrpSpPr>
        <p:grpSpPr>
          <a:xfrm>
            <a:off x="766425" y="1737121"/>
            <a:ext cx="4479924" cy="3587795"/>
            <a:chOff x="1400432" y="752747"/>
            <a:chExt cx="6364305" cy="5096921"/>
          </a:xfrm>
        </p:grpSpPr>
        <mc:AlternateContent xmlns:mc="http://schemas.openxmlformats.org/markup-compatibility/2006" xmlns:p14="http://schemas.microsoft.com/office/powerpoint/2010/main">
          <mc:Choice Requires="p14">
            <p:contentPart p14:bwMode="auto" r:id="rId53">
              <p14:nvContentPartPr>
                <p14:cNvPr id="10" name="Ink 9">
                  <a:extLst>
                    <a:ext uri="{FF2B5EF4-FFF2-40B4-BE49-F238E27FC236}">
                      <a16:creationId xmlns:a16="http://schemas.microsoft.com/office/drawing/2014/main" id="{EC2EBF67-DDC0-9240-4E14-229529B04D54}"/>
                    </a:ext>
                  </a:extLst>
                </p14:cNvPr>
                <p14:cNvContentPartPr/>
                <p14:nvPr/>
              </p14:nvContentPartPr>
              <p14:xfrm>
                <a:off x="3023537" y="3119754"/>
                <a:ext cx="2181600" cy="1510200"/>
              </p14:xfrm>
            </p:contentPart>
          </mc:Choice>
          <mc:Fallback xmlns="">
            <p:pic>
              <p:nvPicPr>
                <p:cNvPr id="10" name="Ink 9">
                  <a:extLst>
                    <a:ext uri="{FF2B5EF4-FFF2-40B4-BE49-F238E27FC236}">
                      <a16:creationId xmlns:a16="http://schemas.microsoft.com/office/drawing/2014/main" id="{EC2EBF67-DDC0-9240-4E14-229529B04D54}"/>
                    </a:ext>
                  </a:extLst>
                </p:cNvPr>
                <p:cNvPicPr/>
                <p:nvPr/>
              </p:nvPicPr>
              <p:blipFill>
                <a:blip r:embed="rId54"/>
                <a:stretch>
                  <a:fillRect/>
                </a:stretch>
              </p:blipFill>
              <p:spPr>
                <a:xfrm>
                  <a:off x="3010755" y="3106969"/>
                  <a:ext cx="2206652" cy="1535259"/>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1" name="Ink 20">
                  <a:extLst>
                    <a:ext uri="{FF2B5EF4-FFF2-40B4-BE49-F238E27FC236}">
                      <a16:creationId xmlns:a16="http://schemas.microsoft.com/office/drawing/2014/main" id="{A4A5A90E-B2D2-147D-E42E-D8B8126252D1}"/>
                    </a:ext>
                  </a:extLst>
                </p14:cNvPr>
                <p14:cNvContentPartPr/>
                <p14:nvPr/>
              </p14:nvContentPartPr>
              <p14:xfrm>
                <a:off x="5162657" y="3104634"/>
                <a:ext cx="70560" cy="42120"/>
              </p14:xfrm>
            </p:contentPart>
          </mc:Choice>
          <mc:Fallback xmlns="">
            <p:pic>
              <p:nvPicPr>
                <p:cNvPr id="21" name="Ink 20">
                  <a:extLst>
                    <a:ext uri="{FF2B5EF4-FFF2-40B4-BE49-F238E27FC236}">
                      <a16:creationId xmlns:a16="http://schemas.microsoft.com/office/drawing/2014/main" id="{A4A5A90E-B2D2-147D-E42E-D8B8126252D1}"/>
                    </a:ext>
                  </a:extLst>
                </p:cNvPr>
                <p:cNvPicPr/>
                <p:nvPr/>
              </p:nvPicPr>
              <p:blipFill>
                <a:blip r:embed="rId56"/>
                <a:stretch>
                  <a:fillRect/>
                </a:stretch>
              </p:blipFill>
              <p:spPr>
                <a:xfrm>
                  <a:off x="5149874" y="3091947"/>
                  <a:ext cx="95614" cy="6698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6" name="Ink 25">
                  <a:extLst>
                    <a:ext uri="{FF2B5EF4-FFF2-40B4-BE49-F238E27FC236}">
                      <a16:creationId xmlns:a16="http://schemas.microsoft.com/office/drawing/2014/main" id="{FF507A11-3B9A-7797-4D46-AFA364EB27D8}"/>
                    </a:ext>
                  </a:extLst>
                </p14:cNvPr>
                <p14:cNvContentPartPr/>
                <p14:nvPr/>
              </p14:nvContentPartPr>
              <p14:xfrm>
                <a:off x="5273177" y="2787834"/>
                <a:ext cx="1672920" cy="304920"/>
              </p14:xfrm>
            </p:contentPart>
          </mc:Choice>
          <mc:Fallback xmlns="">
            <p:pic>
              <p:nvPicPr>
                <p:cNvPr id="26" name="Ink 25">
                  <a:extLst>
                    <a:ext uri="{FF2B5EF4-FFF2-40B4-BE49-F238E27FC236}">
                      <a16:creationId xmlns:a16="http://schemas.microsoft.com/office/drawing/2014/main" id="{FF507A11-3B9A-7797-4D46-AFA364EB27D8}"/>
                    </a:ext>
                  </a:extLst>
                </p:cNvPr>
                <p:cNvPicPr/>
                <p:nvPr/>
              </p:nvPicPr>
              <p:blipFill>
                <a:blip r:embed="rId58"/>
                <a:stretch>
                  <a:fillRect/>
                </a:stretch>
              </p:blipFill>
              <p:spPr>
                <a:xfrm>
                  <a:off x="5248116" y="2763318"/>
                  <a:ext cx="1722018" cy="35395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7" name="Ink 26">
                  <a:extLst>
                    <a:ext uri="{FF2B5EF4-FFF2-40B4-BE49-F238E27FC236}">
                      <a16:creationId xmlns:a16="http://schemas.microsoft.com/office/drawing/2014/main" id="{77FB39C3-96C9-8295-EA6A-0657F8AEC3BD}"/>
                    </a:ext>
                  </a:extLst>
                </p14:cNvPr>
                <p14:cNvContentPartPr/>
                <p14:nvPr/>
              </p14:nvContentPartPr>
              <p14:xfrm>
                <a:off x="5286497" y="2221554"/>
                <a:ext cx="993960" cy="852120"/>
              </p14:xfrm>
            </p:contentPart>
          </mc:Choice>
          <mc:Fallback xmlns="">
            <p:pic>
              <p:nvPicPr>
                <p:cNvPr id="27" name="Ink 26">
                  <a:extLst>
                    <a:ext uri="{FF2B5EF4-FFF2-40B4-BE49-F238E27FC236}">
                      <a16:creationId xmlns:a16="http://schemas.microsoft.com/office/drawing/2014/main" id="{77FB39C3-96C9-8295-EA6A-0657F8AEC3BD}"/>
                    </a:ext>
                  </a:extLst>
                </p:cNvPr>
                <p:cNvPicPr/>
                <p:nvPr/>
              </p:nvPicPr>
              <p:blipFill>
                <a:blip r:embed="rId60"/>
                <a:stretch>
                  <a:fillRect/>
                </a:stretch>
              </p:blipFill>
              <p:spPr>
                <a:xfrm>
                  <a:off x="5261443" y="2196492"/>
                  <a:ext cx="1043044" cy="901222"/>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9" name="Ink 28">
                  <a:extLst>
                    <a:ext uri="{FF2B5EF4-FFF2-40B4-BE49-F238E27FC236}">
                      <a16:creationId xmlns:a16="http://schemas.microsoft.com/office/drawing/2014/main" id="{3350D1E9-88F3-6675-0315-BFF92920E26A}"/>
                    </a:ext>
                  </a:extLst>
                </p14:cNvPr>
                <p14:cNvContentPartPr/>
                <p14:nvPr/>
              </p14:nvContentPartPr>
              <p14:xfrm>
                <a:off x="6099737" y="1873434"/>
                <a:ext cx="388440" cy="316440"/>
              </p14:xfrm>
            </p:contentPart>
          </mc:Choice>
          <mc:Fallback xmlns="">
            <p:pic>
              <p:nvPicPr>
                <p:cNvPr id="29" name="Ink 28">
                  <a:extLst>
                    <a:ext uri="{FF2B5EF4-FFF2-40B4-BE49-F238E27FC236}">
                      <a16:creationId xmlns:a16="http://schemas.microsoft.com/office/drawing/2014/main" id="{3350D1E9-88F3-6675-0315-BFF92920E26A}"/>
                    </a:ext>
                  </a:extLst>
                </p:cNvPr>
                <p:cNvPicPr/>
                <p:nvPr/>
              </p:nvPicPr>
              <p:blipFill>
                <a:blip r:embed="rId62"/>
                <a:stretch>
                  <a:fillRect/>
                </a:stretch>
              </p:blipFill>
              <p:spPr>
                <a:xfrm>
                  <a:off x="6093604" y="1867299"/>
                  <a:ext cx="400707" cy="328709"/>
                </a:xfrm>
                <a:prstGeom prst="rect">
                  <a:avLst/>
                </a:prstGeom>
              </p:spPr>
            </p:pic>
          </mc:Fallback>
        </mc:AlternateContent>
        <p:sp>
          <p:nvSpPr>
            <p:cNvPr id="30" name="TextBox 29">
              <a:extLst>
                <a:ext uri="{FF2B5EF4-FFF2-40B4-BE49-F238E27FC236}">
                  <a16:creationId xmlns:a16="http://schemas.microsoft.com/office/drawing/2014/main" id="{BAE51F3B-ED5B-647C-D296-82C130CCA39D}"/>
                </a:ext>
              </a:extLst>
            </p:cNvPr>
            <p:cNvSpPr txBox="1"/>
            <p:nvPr/>
          </p:nvSpPr>
          <p:spPr>
            <a:xfrm>
              <a:off x="5399294" y="752747"/>
              <a:ext cx="1943803" cy="646332"/>
            </a:xfrm>
            <a:prstGeom prst="rect">
              <a:avLst/>
            </a:prstGeom>
            <a:noFill/>
          </p:spPr>
          <p:txBody>
            <a:bodyPr wrap="none" rtlCol="0">
              <a:spAutoFit/>
            </a:bodyPr>
            <a:lstStyle/>
            <a:p>
              <a:pPr algn="ctr"/>
              <a:r>
                <a:rPr lang="en-US" dirty="0"/>
                <a:t>MSA</a:t>
              </a:r>
            </a:p>
            <a:p>
              <a:pPr algn="ctr"/>
              <a:r>
                <a:rPr lang="en-US" dirty="0"/>
                <a:t>(upper limit of life)</a:t>
              </a:r>
            </a:p>
          </p:txBody>
        </p:sp>
        <p:sp>
          <p:nvSpPr>
            <p:cNvPr id="36" name="TextBox 35">
              <a:extLst>
                <a:ext uri="{FF2B5EF4-FFF2-40B4-BE49-F238E27FC236}">
                  <a16:creationId xmlns:a16="http://schemas.microsoft.com/office/drawing/2014/main" id="{37859DFE-B230-8878-E88A-F653B4A32C53}"/>
                </a:ext>
              </a:extLst>
            </p:cNvPr>
            <p:cNvSpPr txBox="1"/>
            <p:nvPr/>
          </p:nvSpPr>
          <p:spPr>
            <a:xfrm>
              <a:off x="3698177" y="5480336"/>
              <a:ext cx="540212" cy="369332"/>
            </a:xfrm>
            <a:prstGeom prst="rect">
              <a:avLst/>
            </a:prstGeom>
            <a:noFill/>
          </p:spPr>
          <p:txBody>
            <a:bodyPr wrap="none" rtlCol="0">
              <a:spAutoFit/>
            </a:bodyPr>
            <a:lstStyle/>
            <a:p>
              <a:r>
                <a:rPr lang="en-US" dirty="0"/>
                <a:t>Age</a:t>
              </a:r>
            </a:p>
          </p:txBody>
        </p:sp>
        <p:grpSp>
          <p:nvGrpSpPr>
            <p:cNvPr id="44" name="Group 43">
              <a:extLst>
                <a:ext uri="{FF2B5EF4-FFF2-40B4-BE49-F238E27FC236}">
                  <a16:creationId xmlns:a16="http://schemas.microsoft.com/office/drawing/2014/main" id="{3601AB7F-5FFF-F19E-2C24-F9E477BD6A87}"/>
                </a:ext>
              </a:extLst>
            </p:cNvPr>
            <p:cNvGrpSpPr/>
            <p:nvPr/>
          </p:nvGrpSpPr>
          <p:grpSpPr>
            <a:xfrm>
              <a:off x="1904297" y="2137674"/>
              <a:ext cx="5860440" cy="3342600"/>
              <a:chOff x="1849340" y="1500860"/>
              <a:chExt cx="5860440" cy="3342600"/>
            </a:xfrm>
          </p:grpSpPr>
          <mc:AlternateContent xmlns:mc="http://schemas.openxmlformats.org/markup-compatibility/2006" xmlns:p14="http://schemas.microsoft.com/office/powerpoint/2010/main">
            <mc:Choice Requires="p14">
              <p:contentPart p14:bwMode="auto" r:id="rId63">
                <p14:nvContentPartPr>
                  <p14:cNvPr id="1026" name="Ink 1025">
                    <a:extLst>
                      <a:ext uri="{FF2B5EF4-FFF2-40B4-BE49-F238E27FC236}">
                        <a16:creationId xmlns:a16="http://schemas.microsoft.com/office/drawing/2014/main" id="{8E090024-F108-B0B5-6E40-2CBF04572260}"/>
                      </a:ext>
                    </a:extLst>
                  </p14:cNvPr>
                  <p14:cNvContentPartPr/>
                  <p14:nvPr/>
                </p14:nvContentPartPr>
                <p14:xfrm>
                  <a:off x="2172260" y="1507340"/>
                  <a:ext cx="360" cy="360"/>
                </p14:xfrm>
              </p:contentPart>
            </mc:Choice>
            <mc:Fallback xmlns="">
              <p:pic>
                <p:nvPicPr>
                  <p:cNvPr id="18" name="Ink 17">
                    <a:extLst>
                      <a:ext uri="{FF2B5EF4-FFF2-40B4-BE49-F238E27FC236}">
                        <a16:creationId xmlns:a16="http://schemas.microsoft.com/office/drawing/2014/main" id="{7EA12A5F-6825-6644-9900-06998D4DCC7B}"/>
                      </a:ext>
                    </a:extLst>
                  </p:cNvPr>
                  <p:cNvPicPr/>
                  <p:nvPr/>
                </p:nvPicPr>
                <p:blipFill>
                  <a:blip r:embed="rId64"/>
                  <a:stretch>
                    <a:fillRect/>
                  </a:stretch>
                </p:blipFill>
                <p:spPr>
                  <a:xfrm>
                    <a:off x="2163260" y="1498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13" name="Ink 1112">
                    <a:extLst>
                      <a:ext uri="{FF2B5EF4-FFF2-40B4-BE49-F238E27FC236}">
                        <a16:creationId xmlns:a16="http://schemas.microsoft.com/office/drawing/2014/main" id="{3AEE7B19-F82B-BF19-A2C6-7417F744A3C1}"/>
                      </a:ext>
                    </a:extLst>
                  </p14:cNvPr>
                  <p14:cNvContentPartPr/>
                  <p14:nvPr/>
                </p14:nvContentPartPr>
                <p14:xfrm>
                  <a:off x="2288540" y="1521020"/>
                  <a:ext cx="360" cy="360"/>
                </p14:xfrm>
              </p:contentPart>
            </mc:Choice>
            <mc:Fallback xmlns="">
              <p:pic>
                <p:nvPicPr>
                  <p:cNvPr id="19" name="Ink 18">
                    <a:extLst>
                      <a:ext uri="{FF2B5EF4-FFF2-40B4-BE49-F238E27FC236}">
                        <a16:creationId xmlns:a16="http://schemas.microsoft.com/office/drawing/2014/main" id="{8D247609-B905-FF40-8F02-9A669D77C357}"/>
                      </a:ext>
                    </a:extLst>
                  </p:cNvPr>
                  <p:cNvPicPr/>
                  <p:nvPr/>
                </p:nvPicPr>
                <p:blipFill>
                  <a:blip r:embed="rId64"/>
                  <a:stretch>
                    <a:fillRect/>
                  </a:stretch>
                </p:blipFill>
                <p:spPr>
                  <a:xfrm>
                    <a:off x="227990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14" name="Ink 1113">
                    <a:extLst>
                      <a:ext uri="{FF2B5EF4-FFF2-40B4-BE49-F238E27FC236}">
                        <a16:creationId xmlns:a16="http://schemas.microsoft.com/office/drawing/2014/main" id="{BC58D893-B541-9202-943A-6E4854F046CA}"/>
                      </a:ext>
                    </a:extLst>
                  </p14:cNvPr>
                  <p14:cNvContentPartPr/>
                  <p14:nvPr/>
                </p14:nvContentPartPr>
                <p14:xfrm>
                  <a:off x="2405180" y="1521020"/>
                  <a:ext cx="360" cy="360"/>
                </p14:xfrm>
              </p:contentPart>
            </mc:Choice>
            <mc:Fallback xmlns="">
              <p:pic>
                <p:nvPicPr>
                  <p:cNvPr id="21" name="Ink 20">
                    <a:extLst>
                      <a:ext uri="{FF2B5EF4-FFF2-40B4-BE49-F238E27FC236}">
                        <a16:creationId xmlns:a16="http://schemas.microsoft.com/office/drawing/2014/main" id="{129D6537-C941-EC4C-A252-C691A2188F62}"/>
                      </a:ext>
                    </a:extLst>
                  </p:cNvPr>
                  <p:cNvPicPr/>
                  <p:nvPr/>
                </p:nvPicPr>
                <p:blipFill>
                  <a:blip r:embed="rId64"/>
                  <a:stretch>
                    <a:fillRect/>
                  </a:stretch>
                </p:blipFill>
                <p:spPr>
                  <a:xfrm>
                    <a:off x="239654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115" name="Ink 1114">
                    <a:extLst>
                      <a:ext uri="{FF2B5EF4-FFF2-40B4-BE49-F238E27FC236}">
                        <a16:creationId xmlns:a16="http://schemas.microsoft.com/office/drawing/2014/main" id="{08181167-1DD9-4690-C633-8BB9E550119B}"/>
                      </a:ext>
                    </a:extLst>
                  </p14:cNvPr>
                  <p14:cNvContentPartPr/>
                  <p14:nvPr/>
                </p14:nvContentPartPr>
                <p14:xfrm>
                  <a:off x="2691740" y="1516340"/>
                  <a:ext cx="360" cy="360"/>
                </p14:xfrm>
              </p:contentPart>
            </mc:Choice>
            <mc:Fallback xmlns="">
              <p:pic>
                <p:nvPicPr>
                  <p:cNvPr id="22" name="Ink 21">
                    <a:extLst>
                      <a:ext uri="{FF2B5EF4-FFF2-40B4-BE49-F238E27FC236}">
                        <a16:creationId xmlns:a16="http://schemas.microsoft.com/office/drawing/2014/main" id="{08E19072-F136-6848-AF91-1F18E0C1390F}"/>
                      </a:ext>
                    </a:extLst>
                  </p:cNvPr>
                  <p:cNvPicPr/>
                  <p:nvPr/>
                </p:nvPicPr>
                <p:blipFill>
                  <a:blip r:embed="rId64"/>
                  <a:stretch>
                    <a:fillRect/>
                  </a:stretch>
                </p:blipFill>
                <p:spPr>
                  <a:xfrm>
                    <a:off x="2682740" y="150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16" name="Ink 1115">
                    <a:extLst>
                      <a:ext uri="{FF2B5EF4-FFF2-40B4-BE49-F238E27FC236}">
                        <a16:creationId xmlns:a16="http://schemas.microsoft.com/office/drawing/2014/main" id="{656E22DC-46D2-BEE8-F438-0858C1309600}"/>
                      </a:ext>
                    </a:extLst>
                  </p14:cNvPr>
                  <p14:cNvContentPartPr/>
                  <p14:nvPr/>
                </p14:nvContentPartPr>
                <p14:xfrm>
                  <a:off x="3133100" y="1516340"/>
                  <a:ext cx="360" cy="360"/>
                </p14:xfrm>
              </p:contentPart>
            </mc:Choice>
            <mc:Fallback xmlns="">
              <p:pic>
                <p:nvPicPr>
                  <p:cNvPr id="24" name="Ink 23">
                    <a:extLst>
                      <a:ext uri="{FF2B5EF4-FFF2-40B4-BE49-F238E27FC236}">
                        <a16:creationId xmlns:a16="http://schemas.microsoft.com/office/drawing/2014/main" id="{397241BF-1BA4-0A4A-9B17-708423E4FEEB}"/>
                      </a:ext>
                    </a:extLst>
                  </p:cNvPr>
                  <p:cNvPicPr/>
                  <p:nvPr/>
                </p:nvPicPr>
                <p:blipFill>
                  <a:blip r:embed="rId64"/>
                  <a:stretch>
                    <a:fillRect/>
                  </a:stretch>
                </p:blipFill>
                <p:spPr>
                  <a:xfrm>
                    <a:off x="3124100" y="150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117" name="Ink 1116">
                    <a:extLst>
                      <a:ext uri="{FF2B5EF4-FFF2-40B4-BE49-F238E27FC236}">
                        <a16:creationId xmlns:a16="http://schemas.microsoft.com/office/drawing/2014/main" id="{95A7B6D7-1C53-1404-DAE7-EDD7ED0F6FBE}"/>
                      </a:ext>
                    </a:extLst>
                  </p14:cNvPr>
                  <p14:cNvContentPartPr/>
                  <p14:nvPr/>
                </p14:nvContentPartPr>
                <p14:xfrm>
                  <a:off x="3359900" y="1542620"/>
                  <a:ext cx="360" cy="360"/>
                </p14:xfrm>
              </p:contentPart>
            </mc:Choice>
            <mc:Fallback xmlns="">
              <p:pic>
                <p:nvPicPr>
                  <p:cNvPr id="25" name="Ink 24">
                    <a:extLst>
                      <a:ext uri="{FF2B5EF4-FFF2-40B4-BE49-F238E27FC236}">
                        <a16:creationId xmlns:a16="http://schemas.microsoft.com/office/drawing/2014/main" id="{C3F8DFC7-3412-5646-AEBC-7D41090F1495}"/>
                      </a:ext>
                    </a:extLst>
                  </p:cNvPr>
                  <p:cNvPicPr/>
                  <p:nvPr/>
                </p:nvPicPr>
                <p:blipFill>
                  <a:blip r:embed="rId64"/>
                  <a:stretch>
                    <a:fillRect/>
                  </a:stretch>
                </p:blipFill>
                <p:spPr>
                  <a:xfrm>
                    <a:off x="3350900" y="1533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118" name="Ink 1117">
                    <a:extLst>
                      <a:ext uri="{FF2B5EF4-FFF2-40B4-BE49-F238E27FC236}">
                        <a16:creationId xmlns:a16="http://schemas.microsoft.com/office/drawing/2014/main" id="{87CFF172-3725-D7B2-0EC5-7240EA05DB82}"/>
                      </a:ext>
                    </a:extLst>
                  </p14:cNvPr>
                  <p14:cNvContentPartPr/>
                  <p14:nvPr/>
                </p14:nvContentPartPr>
                <p14:xfrm>
                  <a:off x="3643220" y="1546940"/>
                  <a:ext cx="360" cy="360"/>
                </p14:xfrm>
              </p:contentPart>
            </mc:Choice>
            <mc:Fallback xmlns="">
              <p:pic>
                <p:nvPicPr>
                  <p:cNvPr id="26" name="Ink 25">
                    <a:extLst>
                      <a:ext uri="{FF2B5EF4-FFF2-40B4-BE49-F238E27FC236}">
                        <a16:creationId xmlns:a16="http://schemas.microsoft.com/office/drawing/2014/main" id="{3D09FD70-1F88-C340-BE01-D9BF55C29F23}"/>
                      </a:ext>
                    </a:extLst>
                  </p:cNvPr>
                  <p:cNvPicPr/>
                  <p:nvPr/>
                </p:nvPicPr>
                <p:blipFill>
                  <a:blip r:embed="rId64"/>
                  <a:stretch>
                    <a:fillRect/>
                  </a:stretch>
                </p:blipFill>
                <p:spPr>
                  <a:xfrm>
                    <a:off x="3634580" y="1537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19" name="Ink 1118">
                    <a:extLst>
                      <a:ext uri="{FF2B5EF4-FFF2-40B4-BE49-F238E27FC236}">
                        <a16:creationId xmlns:a16="http://schemas.microsoft.com/office/drawing/2014/main" id="{6E854599-9813-19E6-9918-838988741B2D}"/>
                      </a:ext>
                    </a:extLst>
                  </p14:cNvPr>
                  <p14:cNvContentPartPr/>
                  <p14:nvPr/>
                </p14:nvContentPartPr>
                <p14:xfrm>
                  <a:off x="4085300" y="1558100"/>
                  <a:ext cx="360" cy="360"/>
                </p14:xfrm>
              </p:contentPart>
            </mc:Choice>
            <mc:Fallback xmlns="">
              <p:pic>
                <p:nvPicPr>
                  <p:cNvPr id="27" name="Ink 26">
                    <a:extLst>
                      <a:ext uri="{FF2B5EF4-FFF2-40B4-BE49-F238E27FC236}">
                        <a16:creationId xmlns:a16="http://schemas.microsoft.com/office/drawing/2014/main" id="{875123D1-973C-FB47-B792-0F03370B5980}"/>
                      </a:ext>
                    </a:extLst>
                  </p:cNvPr>
                  <p:cNvPicPr/>
                  <p:nvPr/>
                </p:nvPicPr>
                <p:blipFill>
                  <a:blip r:embed="rId64"/>
                  <a:stretch>
                    <a:fillRect/>
                  </a:stretch>
                </p:blipFill>
                <p:spPr>
                  <a:xfrm>
                    <a:off x="4076660" y="1549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120" name="Ink 1119">
                    <a:extLst>
                      <a:ext uri="{FF2B5EF4-FFF2-40B4-BE49-F238E27FC236}">
                        <a16:creationId xmlns:a16="http://schemas.microsoft.com/office/drawing/2014/main" id="{D2F74E12-137B-46F7-599B-D257540B9162}"/>
                      </a:ext>
                    </a:extLst>
                  </p14:cNvPr>
                  <p14:cNvContentPartPr/>
                  <p14:nvPr/>
                </p14:nvContentPartPr>
                <p14:xfrm>
                  <a:off x="4492460" y="1552340"/>
                  <a:ext cx="360" cy="360"/>
                </p14:xfrm>
              </p:contentPart>
            </mc:Choice>
            <mc:Fallback xmlns="">
              <p:pic>
                <p:nvPicPr>
                  <p:cNvPr id="28" name="Ink 27">
                    <a:extLst>
                      <a:ext uri="{FF2B5EF4-FFF2-40B4-BE49-F238E27FC236}">
                        <a16:creationId xmlns:a16="http://schemas.microsoft.com/office/drawing/2014/main" id="{06132B99-93F6-CD45-B941-2CC8D25D0395}"/>
                      </a:ext>
                    </a:extLst>
                  </p:cNvPr>
                  <p:cNvPicPr/>
                  <p:nvPr/>
                </p:nvPicPr>
                <p:blipFill>
                  <a:blip r:embed="rId64"/>
                  <a:stretch>
                    <a:fillRect/>
                  </a:stretch>
                </p:blipFill>
                <p:spPr>
                  <a:xfrm>
                    <a:off x="4483820" y="1543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21" name="Ink 1120">
                    <a:extLst>
                      <a:ext uri="{FF2B5EF4-FFF2-40B4-BE49-F238E27FC236}">
                        <a16:creationId xmlns:a16="http://schemas.microsoft.com/office/drawing/2014/main" id="{156FF570-457C-EDC6-422F-582D15904F73}"/>
                      </a:ext>
                    </a:extLst>
                  </p14:cNvPr>
                  <p14:cNvContentPartPr/>
                  <p14:nvPr/>
                </p14:nvContentPartPr>
                <p14:xfrm>
                  <a:off x="4860380" y="1552340"/>
                  <a:ext cx="360" cy="360"/>
                </p14:xfrm>
              </p:contentPart>
            </mc:Choice>
            <mc:Fallback xmlns="">
              <p:pic>
                <p:nvPicPr>
                  <p:cNvPr id="29" name="Ink 28">
                    <a:extLst>
                      <a:ext uri="{FF2B5EF4-FFF2-40B4-BE49-F238E27FC236}">
                        <a16:creationId xmlns:a16="http://schemas.microsoft.com/office/drawing/2014/main" id="{8AA50721-0F38-0E4D-9CA8-29F87310962F}"/>
                      </a:ext>
                    </a:extLst>
                  </p:cNvPr>
                  <p:cNvPicPr/>
                  <p:nvPr/>
                </p:nvPicPr>
                <p:blipFill>
                  <a:blip r:embed="rId64"/>
                  <a:stretch>
                    <a:fillRect/>
                  </a:stretch>
                </p:blipFill>
                <p:spPr>
                  <a:xfrm>
                    <a:off x="4851380" y="1543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122" name="Ink 1121">
                    <a:extLst>
                      <a:ext uri="{FF2B5EF4-FFF2-40B4-BE49-F238E27FC236}">
                        <a16:creationId xmlns:a16="http://schemas.microsoft.com/office/drawing/2014/main" id="{4348D260-F4A7-7686-8A68-A7338EE57EDF}"/>
                      </a:ext>
                    </a:extLst>
                  </p14:cNvPr>
                  <p14:cNvContentPartPr/>
                  <p14:nvPr/>
                </p14:nvContentPartPr>
                <p14:xfrm>
                  <a:off x="5428100" y="1540100"/>
                  <a:ext cx="360" cy="360"/>
                </p14:xfrm>
              </p:contentPart>
            </mc:Choice>
            <mc:Fallback xmlns="">
              <p:pic>
                <p:nvPicPr>
                  <p:cNvPr id="30" name="Ink 29">
                    <a:extLst>
                      <a:ext uri="{FF2B5EF4-FFF2-40B4-BE49-F238E27FC236}">
                        <a16:creationId xmlns:a16="http://schemas.microsoft.com/office/drawing/2014/main" id="{D65C17DB-4B8E-8A4B-8AB8-A5F05B1F01AA}"/>
                      </a:ext>
                    </a:extLst>
                  </p:cNvPr>
                  <p:cNvPicPr/>
                  <p:nvPr/>
                </p:nvPicPr>
                <p:blipFill>
                  <a:blip r:embed="rId64"/>
                  <a:stretch>
                    <a:fillRect/>
                  </a:stretch>
                </p:blipFill>
                <p:spPr>
                  <a:xfrm>
                    <a:off x="5419460" y="153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23" name="Ink 1122">
                    <a:extLst>
                      <a:ext uri="{FF2B5EF4-FFF2-40B4-BE49-F238E27FC236}">
                        <a16:creationId xmlns:a16="http://schemas.microsoft.com/office/drawing/2014/main" id="{E633BF66-EF47-1043-3F1A-7B0A185A0F2F}"/>
                      </a:ext>
                    </a:extLst>
                  </p14:cNvPr>
                  <p14:cNvContentPartPr/>
                  <p14:nvPr/>
                </p14:nvContentPartPr>
                <p14:xfrm>
                  <a:off x="6089420" y="1540100"/>
                  <a:ext cx="360" cy="360"/>
                </p14:xfrm>
              </p:contentPart>
            </mc:Choice>
            <mc:Fallback xmlns="">
              <p:pic>
                <p:nvPicPr>
                  <p:cNvPr id="31" name="Ink 30">
                    <a:extLst>
                      <a:ext uri="{FF2B5EF4-FFF2-40B4-BE49-F238E27FC236}">
                        <a16:creationId xmlns:a16="http://schemas.microsoft.com/office/drawing/2014/main" id="{8FB227FC-BC80-EA47-8BCD-7DF633F88D26}"/>
                      </a:ext>
                    </a:extLst>
                  </p:cNvPr>
                  <p:cNvPicPr/>
                  <p:nvPr/>
                </p:nvPicPr>
                <p:blipFill>
                  <a:blip r:embed="rId64"/>
                  <a:stretch>
                    <a:fillRect/>
                  </a:stretch>
                </p:blipFill>
                <p:spPr>
                  <a:xfrm>
                    <a:off x="6080780" y="153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124" name="Ink 1123">
                    <a:extLst>
                      <a:ext uri="{FF2B5EF4-FFF2-40B4-BE49-F238E27FC236}">
                        <a16:creationId xmlns:a16="http://schemas.microsoft.com/office/drawing/2014/main" id="{BE410C2F-963E-1F97-BD9B-025E503137B1}"/>
                      </a:ext>
                    </a:extLst>
                  </p14:cNvPr>
                  <p14:cNvContentPartPr/>
                  <p14:nvPr/>
                </p14:nvContentPartPr>
                <p14:xfrm>
                  <a:off x="6613940" y="1500860"/>
                  <a:ext cx="360" cy="360"/>
                </p14:xfrm>
              </p:contentPart>
            </mc:Choice>
            <mc:Fallback xmlns="">
              <p:pic>
                <p:nvPicPr>
                  <p:cNvPr id="32" name="Ink 31">
                    <a:extLst>
                      <a:ext uri="{FF2B5EF4-FFF2-40B4-BE49-F238E27FC236}">
                        <a16:creationId xmlns:a16="http://schemas.microsoft.com/office/drawing/2014/main" id="{6E06F46A-152B-7846-8FD1-F189D5E2FA11}"/>
                      </a:ext>
                    </a:extLst>
                  </p:cNvPr>
                  <p:cNvPicPr/>
                  <p:nvPr/>
                </p:nvPicPr>
                <p:blipFill>
                  <a:blip r:embed="rId64"/>
                  <a:stretch>
                    <a:fillRect/>
                  </a:stretch>
                </p:blipFill>
                <p:spPr>
                  <a:xfrm>
                    <a:off x="6604940" y="1492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25" name="Ink 1124">
                    <a:extLst>
                      <a:ext uri="{FF2B5EF4-FFF2-40B4-BE49-F238E27FC236}">
                        <a16:creationId xmlns:a16="http://schemas.microsoft.com/office/drawing/2014/main" id="{198DF093-6191-8431-C023-DE0B54FFE01F}"/>
                      </a:ext>
                    </a:extLst>
                  </p14:cNvPr>
                  <p14:cNvContentPartPr/>
                  <p14:nvPr/>
                </p14:nvContentPartPr>
                <p14:xfrm>
                  <a:off x="2080100" y="1521020"/>
                  <a:ext cx="360" cy="360"/>
                </p14:xfrm>
              </p:contentPart>
            </mc:Choice>
            <mc:Fallback xmlns="">
              <p:pic>
                <p:nvPicPr>
                  <p:cNvPr id="88" name="Ink 87">
                    <a:extLst>
                      <a:ext uri="{FF2B5EF4-FFF2-40B4-BE49-F238E27FC236}">
                        <a16:creationId xmlns:a16="http://schemas.microsoft.com/office/drawing/2014/main" id="{15E12C36-4CDC-3347-9501-634800EC633B}"/>
                      </a:ext>
                    </a:extLst>
                  </p:cNvPr>
                  <p:cNvPicPr/>
                  <p:nvPr/>
                </p:nvPicPr>
                <p:blipFill>
                  <a:blip r:embed="rId64"/>
                  <a:stretch>
                    <a:fillRect/>
                  </a:stretch>
                </p:blipFill>
                <p:spPr>
                  <a:xfrm>
                    <a:off x="207110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26" name="Ink 1125">
                    <a:extLst>
                      <a:ext uri="{FF2B5EF4-FFF2-40B4-BE49-F238E27FC236}">
                        <a16:creationId xmlns:a16="http://schemas.microsoft.com/office/drawing/2014/main" id="{96C87E3D-45EA-772C-6261-1EE51B18147C}"/>
                      </a:ext>
                    </a:extLst>
                  </p14:cNvPr>
                  <p14:cNvContentPartPr/>
                  <p14:nvPr/>
                </p14:nvContentPartPr>
                <p14:xfrm>
                  <a:off x="1923860" y="1526780"/>
                  <a:ext cx="360" cy="360"/>
                </p14:xfrm>
              </p:contentPart>
            </mc:Choice>
            <mc:Fallback xmlns="">
              <p:pic>
                <p:nvPicPr>
                  <p:cNvPr id="89" name="Ink 88">
                    <a:extLst>
                      <a:ext uri="{FF2B5EF4-FFF2-40B4-BE49-F238E27FC236}">
                        <a16:creationId xmlns:a16="http://schemas.microsoft.com/office/drawing/2014/main" id="{B7A653BF-4AF2-C24E-B3BD-8BE9DAFC4BD6}"/>
                      </a:ext>
                    </a:extLst>
                  </p:cNvPr>
                  <p:cNvPicPr/>
                  <p:nvPr/>
                </p:nvPicPr>
                <p:blipFill>
                  <a:blip r:embed="rId64"/>
                  <a:stretch>
                    <a:fillRect/>
                  </a:stretch>
                </p:blipFill>
                <p:spPr>
                  <a:xfrm>
                    <a:off x="1914860" y="1517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27" name="Ink 1126">
                    <a:extLst>
                      <a:ext uri="{FF2B5EF4-FFF2-40B4-BE49-F238E27FC236}">
                        <a16:creationId xmlns:a16="http://schemas.microsoft.com/office/drawing/2014/main" id="{A4FF2DD0-3913-4467-087B-86A203F12735}"/>
                      </a:ext>
                    </a:extLst>
                  </p14:cNvPr>
                  <p14:cNvContentPartPr/>
                  <p14:nvPr/>
                </p14:nvContentPartPr>
                <p14:xfrm>
                  <a:off x="1849340" y="1526780"/>
                  <a:ext cx="360" cy="360"/>
                </p14:xfrm>
              </p:contentPart>
            </mc:Choice>
            <mc:Fallback xmlns="">
              <p:pic>
                <p:nvPicPr>
                  <p:cNvPr id="91" name="Ink 90">
                    <a:extLst>
                      <a:ext uri="{FF2B5EF4-FFF2-40B4-BE49-F238E27FC236}">
                        <a16:creationId xmlns:a16="http://schemas.microsoft.com/office/drawing/2014/main" id="{090B39C0-409B-044F-A6C6-781D542900B6}"/>
                      </a:ext>
                    </a:extLst>
                  </p:cNvPr>
                  <p:cNvPicPr/>
                  <p:nvPr/>
                </p:nvPicPr>
                <p:blipFill>
                  <a:blip r:embed="rId64"/>
                  <a:stretch>
                    <a:fillRect/>
                  </a:stretch>
                </p:blipFill>
                <p:spPr>
                  <a:xfrm>
                    <a:off x="1840340" y="1517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128" name="Ink 1127">
                    <a:extLst>
                      <a:ext uri="{FF2B5EF4-FFF2-40B4-BE49-F238E27FC236}">
                        <a16:creationId xmlns:a16="http://schemas.microsoft.com/office/drawing/2014/main" id="{C707EEEB-F9DE-69B0-7318-4A5812816554}"/>
                      </a:ext>
                    </a:extLst>
                  </p14:cNvPr>
                  <p14:cNvContentPartPr/>
                  <p14:nvPr/>
                </p14:nvContentPartPr>
                <p14:xfrm>
                  <a:off x="2008820" y="1533620"/>
                  <a:ext cx="360" cy="360"/>
                </p14:xfrm>
              </p:contentPart>
            </mc:Choice>
            <mc:Fallback xmlns="">
              <p:pic>
                <p:nvPicPr>
                  <p:cNvPr id="93" name="Ink 92">
                    <a:extLst>
                      <a:ext uri="{FF2B5EF4-FFF2-40B4-BE49-F238E27FC236}">
                        <a16:creationId xmlns:a16="http://schemas.microsoft.com/office/drawing/2014/main" id="{1434ECD2-B41B-EB45-9FAD-DA2429D62B76}"/>
                      </a:ext>
                    </a:extLst>
                  </p:cNvPr>
                  <p:cNvPicPr/>
                  <p:nvPr/>
                </p:nvPicPr>
                <p:blipFill>
                  <a:blip r:embed="rId64"/>
                  <a:stretch>
                    <a:fillRect/>
                  </a:stretch>
                </p:blipFill>
                <p:spPr>
                  <a:xfrm>
                    <a:off x="2000180" y="1524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29" name="Ink 1128">
                    <a:extLst>
                      <a:ext uri="{FF2B5EF4-FFF2-40B4-BE49-F238E27FC236}">
                        <a16:creationId xmlns:a16="http://schemas.microsoft.com/office/drawing/2014/main" id="{41860627-A31F-9089-BF98-FBE1451CD79F}"/>
                      </a:ext>
                    </a:extLst>
                  </p14:cNvPr>
                  <p14:cNvContentPartPr/>
                  <p14:nvPr/>
                </p14:nvContentPartPr>
                <p14:xfrm>
                  <a:off x="1860860" y="1621100"/>
                  <a:ext cx="20160" cy="3196440"/>
                </p14:xfrm>
              </p:contentPart>
            </mc:Choice>
            <mc:Fallback xmlns="">
              <p:pic>
                <p:nvPicPr>
                  <p:cNvPr id="111" name="Ink 110">
                    <a:extLst>
                      <a:ext uri="{FF2B5EF4-FFF2-40B4-BE49-F238E27FC236}">
                        <a16:creationId xmlns:a16="http://schemas.microsoft.com/office/drawing/2014/main" id="{826850E6-2D63-A541-8075-006E05094AE6}"/>
                      </a:ext>
                    </a:extLst>
                  </p:cNvPr>
                  <p:cNvPicPr/>
                  <p:nvPr/>
                </p:nvPicPr>
                <p:blipFill>
                  <a:blip r:embed="rId82"/>
                  <a:stretch>
                    <a:fillRect/>
                  </a:stretch>
                </p:blipFill>
                <p:spPr>
                  <a:xfrm>
                    <a:off x="1851860" y="1612460"/>
                    <a:ext cx="37800" cy="3214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130" name="Ink 1129">
                    <a:extLst>
                      <a:ext uri="{FF2B5EF4-FFF2-40B4-BE49-F238E27FC236}">
                        <a16:creationId xmlns:a16="http://schemas.microsoft.com/office/drawing/2014/main" id="{965053A6-4080-6B4C-134C-2992E5839F55}"/>
                      </a:ext>
                    </a:extLst>
                  </p14:cNvPr>
                  <p14:cNvContentPartPr/>
                  <p14:nvPr/>
                </p14:nvContentPartPr>
                <p14:xfrm>
                  <a:off x="1873100" y="4764620"/>
                  <a:ext cx="5836680" cy="78840"/>
                </p14:xfrm>
              </p:contentPart>
            </mc:Choice>
            <mc:Fallback xmlns="">
              <p:pic>
                <p:nvPicPr>
                  <p:cNvPr id="113" name="Ink 112">
                    <a:extLst>
                      <a:ext uri="{FF2B5EF4-FFF2-40B4-BE49-F238E27FC236}">
                        <a16:creationId xmlns:a16="http://schemas.microsoft.com/office/drawing/2014/main" id="{10C864F9-EA89-014F-8566-6F859BAAAA43}"/>
                      </a:ext>
                    </a:extLst>
                  </p:cNvPr>
                  <p:cNvPicPr/>
                  <p:nvPr/>
                </p:nvPicPr>
                <p:blipFill>
                  <a:blip r:embed="rId84"/>
                  <a:stretch>
                    <a:fillRect/>
                  </a:stretch>
                </p:blipFill>
                <p:spPr>
                  <a:xfrm>
                    <a:off x="1864460" y="4755620"/>
                    <a:ext cx="5854320" cy="96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1131" name="Ink 1130">
                  <a:extLst>
                    <a:ext uri="{FF2B5EF4-FFF2-40B4-BE49-F238E27FC236}">
                      <a16:creationId xmlns:a16="http://schemas.microsoft.com/office/drawing/2014/main" id="{F23EAB66-0CC7-4BCE-AEA2-733C2353F4DF}"/>
                    </a:ext>
                  </a:extLst>
                </p14:cNvPr>
                <p14:cNvContentPartPr/>
                <p14:nvPr/>
              </p14:nvContentPartPr>
              <p14:xfrm>
                <a:off x="2774037" y="2752914"/>
                <a:ext cx="4240080" cy="51840"/>
              </p14:xfrm>
            </p:contentPart>
          </mc:Choice>
          <mc:Fallback xmlns="">
            <p:pic>
              <p:nvPicPr>
                <p:cNvPr id="1131" name="Ink 1130">
                  <a:extLst>
                    <a:ext uri="{FF2B5EF4-FFF2-40B4-BE49-F238E27FC236}">
                      <a16:creationId xmlns:a16="http://schemas.microsoft.com/office/drawing/2014/main" id="{F23EAB66-0CC7-4BCE-AEA2-733C2353F4DF}"/>
                    </a:ext>
                  </a:extLst>
                </p:cNvPr>
                <p:cNvPicPr/>
                <p:nvPr/>
              </p:nvPicPr>
              <p:blipFill>
                <a:blip r:embed="rId86"/>
                <a:stretch>
                  <a:fillRect/>
                </a:stretch>
              </p:blipFill>
              <p:spPr>
                <a:xfrm>
                  <a:off x="2748467" y="2600443"/>
                  <a:ext cx="4290709" cy="35627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1132" name="Ink 1131">
                  <a:extLst>
                    <a:ext uri="{FF2B5EF4-FFF2-40B4-BE49-F238E27FC236}">
                      <a16:creationId xmlns:a16="http://schemas.microsoft.com/office/drawing/2014/main" id="{08A0678E-EE4F-2D42-4D5E-42A0B235150C}"/>
                    </a:ext>
                  </a:extLst>
                </p14:cNvPr>
                <p14:cNvContentPartPr/>
                <p14:nvPr/>
              </p14:nvContentPartPr>
              <p14:xfrm>
                <a:off x="1834797" y="2796114"/>
                <a:ext cx="963360" cy="360"/>
              </p14:xfrm>
            </p:contentPart>
          </mc:Choice>
          <mc:Fallback xmlns="">
            <p:pic>
              <p:nvPicPr>
                <p:cNvPr id="1132" name="Ink 1131">
                  <a:extLst>
                    <a:ext uri="{FF2B5EF4-FFF2-40B4-BE49-F238E27FC236}">
                      <a16:creationId xmlns:a16="http://schemas.microsoft.com/office/drawing/2014/main" id="{08A0678E-EE4F-2D42-4D5E-42A0B235150C}"/>
                    </a:ext>
                  </a:extLst>
                </p:cNvPr>
                <p:cNvPicPr/>
                <p:nvPr/>
              </p:nvPicPr>
              <p:blipFill>
                <a:blip r:embed="rId88"/>
                <a:stretch>
                  <a:fillRect/>
                </a:stretch>
              </p:blipFill>
              <p:spPr>
                <a:xfrm>
                  <a:off x="1809230" y="2688114"/>
                  <a:ext cx="1013982"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133" name="Ink 1132">
                  <a:extLst>
                    <a:ext uri="{FF2B5EF4-FFF2-40B4-BE49-F238E27FC236}">
                      <a16:creationId xmlns:a16="http://schemas.microsoft.com/office/drawing/2014/main" id="{5F2C2626-387E-B0C7-377A-CC66D434DD36}"/>
                    </a:ext>
                  </a:extLst>
                </p14:cNvPr>
                <p14:cNvContentPartPr/>
                <p14:nvPr/>
              </p14:nvContentPartPr>
              <p14:xfrm>
                <a:off x="6064077" y="1590114"/>
                <a:ext cx="579240" cy="16560"/>
              </p14:xfrm>
            </p:contentPart>
          </mc:Choice>
          <mc:Fallback xmlns="">
            <p:pic>
              <p:nvPicPr>
                <p:cNvPr id="1133" name="Ink 1132">
                  <a:extLst>
                    <a:ext uri="{FF2B5EF4-FFF2-40B4-BE49-F238E27FC236}">
                      <a16:creationId xmlns:a16="http://schemas.microsoft.com/office/drawing/2014/main" id="{5F2C2626-387E-B0C7-377A-CC66D434DD36}"/>
                    </a:ext>
                  </a:extLst>
                </p:cNvPr>
                <p:cNvPicPr/>
                <p:nvPr/>
              </p:nvPicPr>
              <p:blipFill>
                <a:blip r:embed="rId90"/>
                <a:stretch>
                  <a:fillRect/>
                </a:stretch>
              </p:blipFill>
              <p:spPr>
                <a:xfrm>
                  <a:off x="6057942" y="1584092"/>
                  <a:ext cx="591510" cy="28604"/>
                </a:xfrm>
                <a:prstGeom prst="rect">
                  <a:avLst/>
                </a:prstGeom>
              </p:spPr>
            </p:pic>
          </mc:Fallback>
        </mc:AlternateContent>
        <p:sp>
          <p:nvSpPr>
            <p:cNvPr id="1134" name="TextBox 1133">
              <a:extLst>
                <a:ext uri="{FF2B5EF4-FFF2-40B4-BE49-F238E27FC236}">
                  <a16:creationId xmlns:a16="http://schemas.microsoft.com/office/drawing/2014/main" id="{25B9D50B-494E-DA52-52BE-EB4F86DE14BE}"/>
                </a:ext>
              </a:extLst>
            </p:cNvPr>
            <p:cNvSpPr txBox="1"/>
            <p:nvPr/>
          </p:nvSpPr>
          <p:spPr>
            <a:xfrm rot="16200000">
              <a:off x="286217" y="4035564"/>
              <a:ext cx="2597762" cy="369332"/>
            </a:xfrm>
            <a:prstGeom prst="rect">
              <a:avLst/>
            </a:prstGeom>
            <a:noFill/>
          </p:spPr>
          <p:txBody>
            <a:bodyPr wrap="none" rtlCol="0">
              <a:spAutoFit/>
            </a:bodyPr>
            <a:lstStyle/>
            <a:p>
              <a:r>
                <a:rPr lang="en-US" dirty="0"/>
                <a:t>Log probability of death q</a:t>
              </a:r>
            </a:p>
          </p:txBody>
        </p:sp>
        <p:sp>
          <p:nvSpPr>
            <p:cNvPr id="1137" name="TextBox 1136">
              <a:extLst>
                <a:ext uri="{FF2B5EF4-FFF2-40B4-BE49-F238E27FC236}">
                  <a16:creationId xmlns:a16="http://schemas.microsoft.com/office/drawing/2014/main" id="{7D44899C-E1C9-FDA4-A7F8-AD2453CE3306}"/>
                </a:ext>
              </a:extLst>
            </p:cNvPr>
            <p:cNvSpPr txBox="1"/>
            <p:nvPr/>
          </p:nvSpPr>
          <p:spPr>
            <a:xfrm>
              <a:off x="4518807" y="4263412"/>
              <a:ext cx="2217530" cy="646331"/>
            </a:xfrm>
            <a:prstGeom prst="rect">
              <a:avLst/>
            </a:prstGeom>
            <a:noFill/>
          </p:spPr>
          <p:txBody>
            <a:bodyPr wrap="none" rtlCol="0">
              <a:spAutoFit/>
            </a:bodyPr>
            <a:lstStyle/>
            <a:p>
              <a:pPr algn="ctr"/>
              <a:r>
                <a:rPr lang="en-US" dirty="0"/>
                <a:t>Depends on accurate </a:t>
              </a:r>
            </a:p>
            <a:p>
              <a:pPr algn="ctr"/>
              <a:r>
                <a:rPr lang="en-US" dirty="0"/>
                <a:t>data in old age</a:t>
              </a:r>
            </a:p>
          </p:txBody>
        </p:sp>
        <mc:AlternateContent xmlns:mc="http://schemas.openxmlformats.org/markup-compatibility/2006" xmlns:p14="http://schemas.microsoft.com/office/powerpoint/2010/main">
          <mc:Choice Requires="p14">
            <p:contentPart p14:bwMode="auto" r:id="rId91">
              <p14:nvContentPartPr>
                <p14:cNvPr id="1138" name="Ink 1137">
                  <a:extLst>
                    <a:ext uri="{FF2B5EF4-FFF2-40B4-BE49-F238E27FC236}">
                      <a16:creationId xmlns:a16="http://schemas.microsoft.com/office/drawing/2014/main" id="{289145A7-C92E-40D5-3062-F3B7398E466F}"/>
                    </a:ext>
                  </a:extLst>
                </p14:cNvPr>
                <p14:cNvContentPartPr/>
                <p14:nvPr/>
              </p14:nvContentPartPr>
              <p14:xfrm>
                <a:off x="4491926" y="3755417"/>
                <a:ext cx="19440" cy="489240"/>
              </p14:xfrm>
            </p:contentPart>
          </mc:Choice>
          <mc:Fallback xmlns="">
            <p:pic>
              <p:nvPicPr>
                <p:cNvPr id="1138" name="Ink 1137">
                  <a:extLst>
                    <a:ext uri="{FF2B5EF4-FFF2-40B4-BE49-F238E27FC236}">
                      <a16:creationId xmlns:a16="http://schemas.microsoft.com/office/drawing/2014/main" id="{289145A7-C92E-40D5-3062-F3B7398E466F}"/>
                    </a:ext>
                  </a:extLst>
                </p:cNvPr>
                <p:cNvPicPr/>
                <p:nvPr/>
              </p:nvPicPr>
              <p:blipFill>
                <a:blip r:embed="rId92"/>
                <a:stretch>
                  <a:fillRect/>
                </a:stretch>
              </p:blipFill>
              <p:spPr>
                <a:xfrm>
                  <a:off x="4485944" y="3749282"/>
                  <a:ext cx="31403" cy="501509"/>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139" name="Ink 1138">
                  <a:extLst>
                    <a:ext uri="{FF2B5EF4-FFF2-40B4-BE49-F238E27FC236}">
                      <a16:creationId xmlns:a16="http://schemas.microsoft.com/office/drawing/2014/main" id="{5135A12B-2A47-FF53-E5AF-00A1F3D342B2}"/>
                    </a:ext>
                  </a:extLst>
                </p14:cNvPr>
                <p14:cNvContentPartPr/>
                <p14:nvPr/>
              </p14:nvContentPartPr>
              <p14:xfrm>
                <a:off x="4514606" y="3927857"/>
                <a:ext cx="1535400" cy="221760"/>
              </p14:xfrm>
            </p:contentPart>
          </mc:Choice>
          <mc:Fallback xmlns="">
            <p:pic>
              <p:nvPicPr>
                <p:cNvPr id="1139" name="Ink 1138">
                  <a:extLst>
                    <a:ext uri="{FF2B5EF4-FFF2-40B4-BE49-F238E27FC236}">
                      <a16:creationId xmlns:a16="http://schemas.microsoft.com/office/drawing/2014/main" id="{5135A12B-2A47-FF53-E5AF-00A1F3D342B2}"/>
                    </a:ext>
                  </a:extLst>
                </p:cNvPr>
                <p:cNvPicPr/>
                <p:nvPr/>
              </p:nvPicPr>
              <p:blipFill>
                <a:blip r:embed="rId94"/>
                <a:stretch>
                  <a:fillRect/>
                </a:stretch>
              </p:blipFill>
              <p:spPr>
                <a:xfrm>
                  <a:off x="4508468" y="3921739"/>
                  <a:ext cx="1547675" cy="233995"/>
                </a:xfrm>
                <a:prstGeom prst="rect">
                  <a:avLst/>
                </a:prstGeom>
              </p:spPr>
            </p:pic>
          </mc:Fallback>
        </mc:AlternateContent>
        <p:sp>
          <p:nvSpPr>
            <p:cNvPr id="1140" name="TextBox 1139">
              <a:extLst>
                <a:ext uri="{FF2B5EF4-FFF2-40B4-BE49-F238E27FC236}">
                  <a16:creationId xmlns:a16="http://schemas.microsoft.com/office/drawing/2014/main" id="{55F330BB-51E6-4CEC-4EE2-E9F0A91195A3}"/>
                </a:ext>
              </a:extLst>
            </p:cNvPr>
            <p:cNvSpPr txBox="1"/>
            <p:nvPr/>
          </p:nvSpPr>
          <p:spPr>
            <a:xfrm>
              <a:off x="6190633" y="2214681"/>
              <a:ext cx="375424" cy="584775"/>
            </a:xfrm>
            <a:prstGeom prst="rect">
              <a:avLst/>
            </a:prstGeom>
            <a:noFill/>
          </p:spPr>
          <p:txBody>
            <a:bodyPr wrap="none" rtlCol="0">
              <a:spAutoFit/>
            </a:bodyPr>
            <a:lstStyle/>
            <a:p>
              <a:r>
                <a:rPr lang="en-US" sz="3200" dirty="0"/>
                <a:t>?</a:t>
              </a:r>
            </a:p>
          </p:txBody>
        </p:sp>
      </p:grpSp>
      <p:grpSp>
        <p:nvGrpSpPr>
          <p:cNvPr id="41" name="Group 40">
            <a:extLst>
              <a:ext uri="{FF2B5EF4-FFF2-40B4-BE49-F238E27FC236}">
                <a16:creationId xmlns:a16="http://schemas.microsoft.com/office/drawing/2014/main" id="{5C2B67C3-961C-5EB7-FEB0-E51591300628}"/>
              </a:ext>
            </a:extLst>
          </p:cNvPr>
          <p:cNvGrpSpPr/>
          <p:nvPr/>
        </p:nvGrpSpPr>
        <p:grpSpPr>
          <a:xfrm>
            <a:off x="10819440" y="979625"/>
            <a:ext cx="736560" cy="1049400"/>
            <a:chOff x="10819440" y="979625"/>
            <a:chExt cx="736560" cy="1049400"/>
          </a:xfrm>
        </p:grpSpPr>
        <mc:AlternateContent xmlns:mc="http://schemas.openxmlformats.org/markup-compatibility/2006" xmlns:p14="http://schemas.microsoft.com/office/powerpoint/2010/main">
          <mc:Choice Requires="p14">
            <p:contentPart p14:bwMode="auto" r:id="rId95">
              <p14:nvContentPartPr>
                <p14:cNvPr id="38" name="Ink 37">
                  <a:extLst>
                    <a:ext uri="{FF2B5EF4-FFF2-40B4-BE49-F238E27FC236}">
                      <a16:creationId xmlns:a16="http://schemas.microsoft.com/office/drawing/2014/main" id="{A7173B50-534E-EAFE-7E01-FAC958EC60B4}"/>
                    </a:ext>
                  </a:extLst>
                </p14:cNvPr>
                <p14:cNvContentPartPr/>
                <p14:nvPr/>
              </p14:nvContentPartPr>
              <p14:xfrm>
                <a:off x="10819440" y="979625"/>
                <a:ext cx="528840" cy="997200"/>
              </p14:xfrm>
            </p:contentPart>
          </mc:Choice>
          <mc:Fallback xmlns="">
            <p:pic>
              <p:nvPicPr>
                <p:cNvPr id="38" name="Ink 37">
                  <a:extLst>
                    <a:ext uri="{FF2B5EF4-FFF2-40B4-BE49-F238E27FC236}">
                      <a16:creationId xmlns:a16="http://schemas.microsoft.com/office/drawing/2014/main" id="{A7173B50-534E-EAFE-7E01-FAC958EC60B4}"/>
                    </a:ext>
                  </a:extLst>
                </p:cNvPr>
                <p:cNvPicPr/>
                <p:nvPr/>
              </p:nvPicPr>
              <p:blipFill>
                <a:blip r:embed="rId96"/>
                <a:stretch>
                  <a:fillRect/>
                </a:stretch>
              </p:blipFill>
              <p:spPr>
                <a:xfrm>
                  <a:off x="10813320" y="973505"/>
                  <a:ext cx="541080" cy="10094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9" name="Ink 38">
                  <a:extLst>
                    <a:ext uri="{FF2B5EF4-FFF2-40B4-BE49-F238E27FC236}">
                      <a16:creationId xmlns:a16="http://schemas.microsoft.com/office/drawing/2014/main" id="{E63401E0-D3F3-94FE-D6B9-F7F9053913EA}"/>
                    </a:ext>
                  </a:extLst>
                </p14:cNvPr>
                <p14:cNvContentPartPr/>
                <p14:nvPr/>
              </p14:nvContentPartPr>
              <p14:xfrm>
                <a:off x="11188800" y="1707545"/>
                <a:ext cx="367200" cy="321480"/>
              </p14:xfrm>
            </p:contentPart>
          </mc:Choice>
          <mc:Fallback xmlns="">
            <p:pic>
              <p:nvPicPr>
                <p:cNvPr id="39" name="Ink 38">
                  <a:extLst>
                    <a:ext uri="{FF2B5EF4-FFF2-40B4-BE49-F238E27FC236}">
                      <a16:creationId xmlns:a16="http://schemas.microsoft.com/office/drawing/2014/main" id="{E63401E0-D3F3-94FE-D6B9-F7F9053913EA}"/>
                    </a:ext>
                  </a:extLst>
                </p:cNvPr>
                <p:cNvPicPr/>
                <p:nvPr/>
              </p:nvPicPr>
              <p:blipFill>
                <a:blip r:embed="rId98"/>
                <a:stretch>
                  <a:fillRect/>
                </a:stretch>
              </p:blipFill>
              <p:spPr>
                <a:xfrm>
                  <a:off x="11182680" y="1701425"/>
                  <a:ext cx="379440" cy="333720"/>
                </a:xfrm>
                <a:prstGeom prst="rect">
                  <a:avLst/>
                </a:prstGeom>
              </p:spPr>
            </p:pic>
          </mc:Fallback>
        </mc:AlternateContent>
      </p:grpSp>
    </p:spTree>
    <p:extLst>
      <p:ext uri="{BB962C8B-B14F-4D97-AF65-F5344CB8AC3E}">
        <p14:creationId xmlns:p14="http://schemas.microsoft.com/office/powerpoint/2010/main" val="2491365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FA507-6AEA-D58B-0D06-B1C1E8143351}"/>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C00BCB30-83B3-7E0E-E223-5FD96BBC0957}"/>
              </a:ext>
            </a:extLst>
          </p:cNvPr>
          <p:cNvSpPr txBox="1"/>
          <p:nvPr/>
        </p:nvSpPr>
        <p:spPr>
          <a:xfrm>
            <a:off x="3027321" y="515257"/>
            <a:ext cx="5683031" cy="646331"/>
          </a:xfrm>
          <a:prstGeom prst="rect">
            <a:avLst/>
          </a:prstGeom>
          <a:noFill/>
        </p:spPr>
        <p:txBody>
          <a:bodyPr wrap="none" rtlCol="0">
            <a:spAutoFit/>
          </a:bodyPr>
          <a:lstStyle/>
          <a:p>
            <a:pPr algn="ctr"/>
            <a:r>
              <a:rPr lang="en-US" sz="3600" dirty="0">
                <a:sym typeface="Wingdings" pitchFamily="2" charset="2"/>
              </a:rPr>
              <a:t>We have no way to check age</a:t>
            </a:r>
          </a:p>
        </p:txBody>
      </p:sp>
      <p:sp>
        <p:nvSpPr>
          <p:cNvPr id="18" name="TextBox 17">
            <a:extLst>
              <a:ext uri="{FF2B5EF4-FFF2-40B4-BE49-F238E27FC236}">
                <a16:creationId xmlns:a16="http://schemas.microsoft.com/office/drawing/2014/main" id="{A67ABB71-F81E-8A26-A229-B379868DE6D5}"/>
              </a:ext>
            </a:extLst>
          </p:cNvPr>
          <p:cNvSpPr txBox="1"/>
          <p:nvPr/>
        </p:nvSpPr>
        <p:spPr>
          <a:xfrm>
            <a:off x="263387" y="2140564"/>
            <a:ext cx="10534338" cy="3046988"/>
          </a:xfrm>
          <a:prstGeom prst="rect">
            <a:avLst/>
          </a:prstGeom>
          <a:noFill/>
        </p:spPr>
        <p:txBody>
          <a:bodyPr wrap="square">
            <a:spAutoFit/>
          </a:bodyPr>
          <a:lstStyle/>
          <a:p>
            <a:r>
              <a:rPr lang="en-GB" sz="2400" dirty="0">
                <a:effectLst/>
              </a:rPr>
              <a:t>“Consider a room containing 100 real Italian centenarians, each holding complete and validated documents of their age. </a:t>
            </a:r>
          </a:p>
          <a:p>
            <a:endParaRPr lang="en-GB" sz="2400" b="1" dirty="0"/>
          </a:p>
          <a:p>
            <a:r>
              <a:rPr lang="en-GB" sz="2400" b="1" dirty="0">
                <a:effectLst/>
              </a:rPr>
              <a:t>One random centenarian is then exchanged for a younger sibling, who is handed their real and validated birth documents. </a:t>
            </a:r>
          </a:p>
          <a:p>
            <a:endParaRPr lang="en-GB" sz="2400" b="1" dirty="0"/>
          </a:p>
          <a:p>
            <a:r>
              <a:rPr lang="en-GB" sz="2400" dirty="0">
                <a:effectLst/>
              </a:rPr>
              <a:t>How could an independent observer discriminate this type I substitution from the 99 other real cases, using only documents as evidence?”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F5FAE5F-7E24-F970-5B70-870601D5B0A8}"/>
                  </a:ext>
                </a:extLst>
              </p14:cNvPr>
              <p14:cNvContentPartPr/>
              <p14:nvPr/>
            </p14:nvContentPartPr>
            <p14:xfrm>
              <a:off x="4901169" y="-725271"/>
              <a:ext cx="360" cy="360"/>
            </p14:xfrm>
          </p:contentPart>
        </mc:Choice>
        <mc:Fallback xmlns="">
          <p:pic>
            <p:nvPicPr>
              <p:cNvPr id="6" name="Ink 5">
                <a:extLst>
                  <a:ext uri="{FF2B5EF4-FFF2-40B4-BE49-F238E27FC236}">
                    <a16:creationId xmlns:a16="http://schemas.microsoft.com/office/drawing/2014/main" id="{9FA1F6FA-C296-672C-E5B2-6757A4AE283F}"/>
                  </a:ext>
                </a:extLst>
              </p:cNvPr>
              <p:cNvPicPr/>
              <p:nvPr/>
            </p:nvPicPr>
            <p:blipFill>
              <a:blip r:embed="rId7"/>
              <a:stretch>
                <a:fillRect/>
              </a:stretch>
            </p:blipFill>
            <p:spPr>
              <a:xfrm>
                <a:off x="4892169" y="-734271"/>
                <a:ext cx="18000" cy="18000"/>
              </a:xfrm>
              <a:prstGeom prst="rect">
                <a:avLst/>
              </a:prstGeom>
            </p:spPr>
          </p:pic>
        </mc:Fallback>
      </mc:AlternateContent>
      <p:sp>
        <p:nvSpPr>
          <p:cNvPr id="10" name="TextBox 9">
            <a:extLst>
              <a:ext uri="{FF2B5EF4-FFF2-40B4-BE49-F238E27FC236}">
                <a16:creationId xmlns:a16="http://schemas.microsoft.com/office/drawing/2014/main" id="{8E85905B-DD83-75FC-CBA0-C2D1BD8BAA7A}"/>
              </a:ext>
            </a:extLst>
          </p:cNvPr>
          <p:cNvSpPr txBox="1"/>
          <p:nvPr/>
        </p:nvSpPr>
        <p:spPr>
          <a:xfrm>
            <a:off x="4422712" y="5698383"/>
            <a:ext cx="7795647" cy="923330"/>
          </a:xfrm>
          <a:prstGeom prst="rect">
            <a:avLst/>
          </a:prstGeom>
          <a:noFill/>
        </p:spPr>
        <p:txBody>
          <a:bodyPr wrap="square" rtlCol="0">
            <a:spAutoFit/>
          </a:bodyPr>
          <a:lstStyle/>
          <a:p>
            <a:r>
              <a:rPr lang="en-GB" dirty="0"/>
              <a:t>SJ Newman 2019 </a:t>
            </a:r>
            <a:r>
              <a:rPr lang="en-GB" dirty="0">
                <a:hlinkClick r:id="rId8"/>
              </a:rPr>
              <a:t>Supercentenarians and the oldest-old are concentrated into regions with no birth certificates and short lifespans</a:t>
            </a:r>
            <a:r>
              <a:rPr lang="en-GB" dirty="0"/>
              <a:t> </a:t>
            </a:r>
            <a:r>
              <a:rPr lang="en-GB" dirty="0" err="1"/>
              <a:t>bioRxiv</a:t>
            </a:r>
            <a:r>
              <a:rPr lang="en-GB" dirty="0"/>
              <a:t>, 704080</a:t>
            </a:r>
          </a:p>
          <a:p>
            <a:endParaRPr lang="en-US" dirty="0"/>
          </a:p>
        </p:txBody>
      </p:sp>
      <p:pic>
        <p:nvPicPr>
          <p:cNvPr id="2" name="Picture 1">
            <a:extLst>
              <a:ext uri="{FF2B5EF4-FFF2-40B4-BE49-F238E27FC236}">
                <a16:creationId xmlns:a16="http://schemas.microsoft.com/office/drawing/2014/main" id="{A9350345-639D-17C4-30D5-873ACFEE7096}"/>
              </a:ext>
            </a:extLst>
          </p:cNvPr>
          <p:cNvPicPr/>
          <p:nvPr/>
        </p:nvPicPr>
        <p:blipFill>
          <a:blip r:embed="rId9">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05D7C456-3CF1-B63F-9B72-5C613C8D8DC5}"/>
              </a:ext>
            </a:extLst>
          </p:cNvPr>
          <p:cNvPicPr>
            <a:picLocks noChangeAspect="1"/>
          </p:cNvPicPr>
          <p:nvPr/>
        </p:nvPicPr>
        <p:blipFill>
          <a:blip r:embed="rId10"/>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525701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13950A-3C08-6848-8E2B-0045E2DDC2A1}"/>
              </a:ext>
            </a:extLst>
          </p:cNvPr>
          <p:cNvSpPr txBox="1">
            <a:spLocks/>
          </p:cNvSpPr>
          <p:nvPr/>
        </p:nvSpPr>
        <p:spPr>
          <a:xfrm>
            <a:off x="334880" y="874613"/>
            <a:ext cx="11155380" cy="46717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mn-lt"/>
              </a:rPr>
              <a:t>Is that possible? Do 105+ year olds even exist?</a:t>
            </a:r>
          </a:p>
          <a:p>
            <a:endParaRPr lang="en-US" sz="4000" dirty="0">
              <a:latin typeface="+mn-lt"/>
            </a:endParaRPr>
          </a:p>
          <a:p>
            <a:r>
              <a:rPr lang="en-US" sz="4000" dirty="0">
                <a:latin typeface="+mn-lt"/>
              </a:rPr>
              <a:t>Let’s explore the heresy </a:t>
            </a:r>
          </a:p>
          <a:p>
            <a:pPr algn="l"/>
            <a:endParaRPr lang="en-US" sz="4000" dirty="0">
              <a:latin typeface="+mn-lt"/>
            </a:endParaRPr>
          </a:p>
          <a:p>
            <a:pPr algn="l"/>
            <a:endParaRPr lang="en-US" sz="4000" dirty="0"/>
          </a:p>
        </p:txBody>
      </p:sp>
      <p:pic>
        <p:nvPicPr>
          <p:cNvPr id="2" name="Picture 1">
            <a:extLst>
              <a:ext uri="{FF2B5EF4-FFF2-40B4-BE49-F238E27FC236}">
                <a16:creationId xmlns:a16="http://schemas.microsoft.com/office/drawing/2014/main" id="{B8A2EFEA-891E-0800-4610-C6DB2392A69F}"/>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D2B55646-2662-99D1-D0E4-CDD5EF186814}"/>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62190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7F0D6E-473D-8FE2-85C8-71AE32186983}"/>
              </a:ext>
            </a:extLst>
          </p:cNvPr>
          <p:cNvSpPr txBox="1"/>
          <p:nvPr/>
        </p:nvSpPr>
        <p:spPr>
          <a:xfrm>
            <a:off x="423456" y="1230518"/>
            <a:ext cx="4852898" cy="3539430"/>
          </a:xfrm>
          <a:prstGeom prst="rect">
            <a:avLst/>
          </a:prstGeom>
          <a:noFill/>
        </p:spPr>
        <p:txBody>
          <a:bodyPr wrap="square" rtlCol="0">
            <a:spAutoFit/>
          </a:bodyPr>
          <a:lstStyle/>
          <a:p>
            <a:r>
              <a:rPr lang="en-US" sz="2800" b="1" u="sng" dirty="0">
                <a:sym typeface="Wingdings" pitchFamily="2" charset="2"/>
              </a:rPr>
              <a:t>Errors are common </a:t>
            </a:r>
          </a:p>
          <a:p>
            <a:endParaRPr lang="en-US" sz="2800" dirty="0">
              <a:sym typeface="Wingdings" pitchFamily="2" charset="2"/>
            </a:endParaRPr>
          </a:p>
          <a:p>
            <a:r>
              <a:rPr lang="en-US" sz="2800" dirty="0">
                <a:sym typeface="Wingdings" pitchFamily="2" charset="2"/>
              </a:rPr>
              <a:t>This is </a:t>
            </a:r>
            <a:r>
              <a:rPr lang="en-US" sz="2800" b="1" dirty="0">
                <a:sym typeface="Wingdings" pitchFamily="2" charset="2"/>
              </a:rPr>
              <a:t>2020</a:t>
            </a:r>
            <a:r>
              <a:rPr lang="en-US" sz="2800" dirty="0">
                <a:sym typeface="Wingdings" pitchFamily="2" charset="2"/>
              </a:rPr>
              <a:t> data from USA</a:t>
            </a:r>
          </a:p>
          <a:p>
            <a:endParaRPr lang="en-US" sz="2800" dirty="0">
              <a:sym typeface="Wingdings" pitchFamily="2" charset="2"/>
            </a:endParaRPr>
          </a:p>
          <a:p>
            <a:r>
              <a:rPr lang="en-US" sz="2800" dirty="0">
                <a:sym typeface="Wingdings" pitchFamily="2" charset="2"/>
              </a:rPr>
              <a:t>5-9% error rates minimum</a:t>
            </a:r>
          </a:p>
          <a:p>
            <a:endParaRPr lang="en-US" sz="2800" dirty="0">
              <a:sym typeface="Wingdings" pitchFamily="2" charset="2"/>
            </a:endParaRPr>
          </a:p>
          <a:p>
            <a:r>
              <a:rPr lang="en-US" sz="2800" dirty="0">
                <a:sym typeface="Wingdings" pitchFamily="2" charset="2"/>
              </a:rPr>
              <a:t>Super/centenarian data are</a:t>
            </a:r>
          </a:p>
          <a:p>
            <a:r>
              <a:rPr lang="en-US" sz="2800" dirty="0">
                <a:sym typeface="Wingdings" pitchFamily="2" charset="2"/>
              </a:rPr>
              <a:t>older + lower quality</a:t>
            </a:r>
          </a:p>
        </p:txBody>
      </p:sp>
      <p:pic>
        <p:nvPicPr>
          <p:cNvPr id="2" name="Picture 1">
            <a:extLst>
              <a:ext uri="{FF2B5EF4-FFF2-40B4-BE49-F238E27FC236}">
                <a16:creationId xmlns:a16="http://schemas.microsoft.com/office/drawing/2014/main" id="{2A0DCC48-6AEC-41D4-319C-7A7E254F9D9E}"/>
              </a:ext>
            </a:extLst>
          </p:cNvPr>
          <p:cNvPicPr>
            <a:picLocks noChangeAspect="1"/>
          </p:cNvPicPr>
          <p:nvPr/>
        </p:nvPicPr>
        <p:blipFill>
          <a:blip r:embed="rId3"/>
          <a:stretch>
            <a:fillRect/>
          </a:stretch>
        </p:blipFill>
        <p:spPr>
          <a:xfrm>
            <a:off x="5208557" y="726743"/>
            <a:ext cx="6559988" cy="5439783"/>
          </a:xfrm>
          <a:prstGeom prst="rect">
            <a:avLst/>
          </a:prstGeom>
        </p:spPr>
      </p:pic>
      <p:sp>
        <p:nvSpPr>
          <p:cNvPr id="11" name="TextBox 10">
            <a:extLst>
              <a:ext uri="{FF2B5EF4-FFF2-40B4-BE49-F238E27FC236}">
                <a16:creationId xmlns:a16="http://schemas.microsoft.com/office/drawing/2014/main" id="{EF52C442-0DA7-2D77-1F7F-D4019DE01F8D}"/>
              </a:ext>
            </a:extLst>
          </p:cNvPr>
          <p:cNvSpPr txBox="1"/>
          <p:nvPr/>
        </p:nvSpPr>
        <p:spPr>
          <a:xfrm>
            <a:off x="5666884" y="6110757"/>
            <a:ext cx="6231837" cy="707886"/>
          </a:xfrm>
          <a:prstGeom prst="rect">
            <a:avLst/>
          </a:prstGeom>
          <a:noFill/>
        </p:spPr>
        <p:txBody>
          <a:bodyPr wrap="square" rtlCol="0">
            <a:spAutoFit/>
          </a:bodyPr>
          <a:lstStyle/>
          <a:p>
            <a:r>
              <a:rPr lang="en-US" sz="2000" dirty="0">
                <a:sym typeface="Wingdings" pitchFamily="2" charset="2"/>
              </a:rPr>
              <a:t>Age heaping in 2020 US census - </a:t>
            </a:r>
            <a:r>
              <a:rPr lang="en-US" sz="2000" dirty="0">
                <a:sym typeface="Wingdings" pitchFamily="2" charset="2"/>
                <a:hlinkClick r:id="rId4"/>
              </a:rPr>
              <a:t>https://www.census.gov</a:t>
            </a:r>
            <a:endParaRPr lang="en-US" sz="2000" dirty="0">
              <a:sym typeface="Wingdings" pitchFamily="2" charset="2"/>
            </a:endParaRPr>
          </a:p>
          <a:p>
            <a:r>
              <a:rPr lang="en-GB" sz="2000" dirty="0"/>
              <a:t>Release Number CB22-CN.02 </a:t>
            </a:r>
          </a:p>
        </p:txBody>
      </p:sp>
      <p:grpSp>
        <p:nvGrpSpPr>
          <p:cNvPr id="12" name="Group 11">
            <a:extLst>
              <a:ext uri="{FF2B5EF4-FFF2-40B4-BE49-F238E27FC236}">
                <a16:creationId xmlns:a16="http://schemas.microsoft.com/office/drawing/2014/main" id="{FEC345B6-5613-72A6-2AC6-471FD5100C1E}"/>
              </a:ext>
            </a:extLst>
          </p:cNvPr>
          <p:cNvGrpSpPr/>
          <p:nvPr/>
        </p:nvGrpSpPr>
        <p:grpSpPr>
          <a:xfrm>
            <a:off x="104776" y="6166527"/>
            <a:ext cx="3052826" cy="596349"/>
            <a:chOff x="456186" y="5735637"/>
            <a:chExt cx="3941456" cy="769937"/>
          </a:xfrm>
        </p:grpSpPr>
        <p:pic>
          <p:nvPicPr>
            <p:cNvPr id="13" name="Picture 12" descr="Text, logo&#10;&#10;Description automatically generated">
              <a:extLst>
                <a:ext uri="{FF2B5EF4-FFF2-40B4-BE49-F238E27FC236}">
                  <a16:creationId xmlns:a16="http://schemas.microsoft.com/office/drawing/2014/main" id="{715D0F93-0ADF-D667-BE9F-717A3F400493}"/>
                </a:ext>
              </a:extLst>
            </p:cNvPr>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a:off x="456186" y="5735637"/>
              <a:ext cx="1067814" cy="769937"/>
            </a:xfrm>
            <a:prstGeom prst="rect">
              <a:avLst/>
            </a:prstGeom>
          </p:spPr>
        </p:pic>
        <p:pic>
          <p:nvPicPr>
            <p:cNvPr id="14" name="Picture 13">
              <a:extLst>
                <a:ext uri="{FF2B5EF4-FFF2-40B4-BE49-F238E27FC236}">
                  <a16:creationId xmlns:a16="http://schemas.microsoft.com/office/drawing/2014/main" id="{090F1451-F4B9-68A9-BC77-0AA345A583F8}"/>
                </a:ext>
              </a:extLst>
            </p:cNvPr>
            <p:cNvPicPr/>
            <p:nvPr/>
          </p:nvPicPr>
          <p:blipFill>
            <a:blip r:embed="rId7">
              <a:alphaModFix amt="47000"/>
            </a:blip>
            <a:stretch>
              <a:fillRect/>
            </a:stretch>
          </p:blipFill>
          <p:spPr>
            <a:xfrm>
              <a:off x="1897872" y="5735638"/>
              <a:ext cx="2499770" cy="769936"/>
            </a:xfrm>
            <a:prstGeom prst="rect">
              <a:avLst/>
            </a:prstGeom>
          </p:spPr>
        </p:pic>
      </p:grpSp>
    </p:spTree>
    <p:extLst>
      <p:ext uri="{BB962C8B-B14F-4D97-AF65-F5344CB8AC3E}">
        <p14:creationId xmlns:p14="http://schemas.microsoft.com/office/powerpoint/2010/main" val="44523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3" name="Ink 52">
                <a:extLst>
                  <a:ext uri="{FF2B5EF4-FFF2-40B4-BE49-F238E27FC236}">
                    <a16:creationId xmlns:a16="http://schemas.microsoft.com/office/drawing/2014/main" id="{6179F82A-7615-520F-80D9-255BE331590A}"/>
                  </a:ext>
                </a:extLst>
              </p14:cNvPr>
              <p14:cNvContentPartPr/>
              <p14:nvPr/>
            </p14:nvContentPartPr>
            <p14:xfrm>
              <a:off x="5845723" y="-873671"/>
              <a:ext cx="360" cy="360"/>
            </p14:xfrm>
          </p:contentPart>
        </mc:Choice>
        <mc:Fallback xmlns="">
          <p:pic>
            <p:nvPicPr>
              <p:cNvPr id="53" name="Ink 52">
                <a:extLst>
                  <a:ext uri="{FF2B5EF4-FFF2-40B4-BE49-F238E27FC236}">
                    <a16:creationId xmlns:a16="http://schemas.microsoft.com/office/drawing/2014/main" id="{6179F82A-7615-520F-80D9-255BE331590A}"/>
                  </a:ext>
                </a:extLst>
              </p:cNvPr>
              <p:cNvPicPr/>
              <p:nvPr/>
            </p:nvPicPr>
            <p:blipFill>
              <a:blip r:embed="rId4"/>
              <a:stretch>
                <a:fillRect/>
              </a:stretch>
            </p:blipFill>
            <p:spPr>
              <a:xfrm>
                <a:off x="5836723" y="-882671"/>
                <a:ext cx="18000" cy="18000"/>
              </a:xfrm>
              <a:prstGeom prst="rect">
                <a:avLst/>
              </a:prstGeom>
            </p:spPr>
          </p:pic>
        </mc:Fallback>
      </mc:AlternateContent>
      <p:pic>
        <p:nvPicPr>
          <p:cNvPr id="10243" name="Picture 5">
            <a:extLst>
              <a:ext uri="{FF2B5EF4-FFF2-40B4-BE49-F238E27FC236}">
                <a16:creationId xmlns:a16="http://schemas.microsoft.com/office/drawing/2014/main" id="{E461BFD5-C229-1ABA-4E51-5D0333922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6157913"/>
            <a:ext cx="21066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a:extLst>
              <a:ext uri="{FF2B5EF4-FFF2-40B4-BE49-F238E27FC236}">
                <a16:creationId xmlns:a16="http://schemas.microsoft.com/office/drawing/2014/main" id="{413A6F5B-DB71-15ED-3959-0B59CE6C0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0" y="6162675"/>
            <a:ext cx="2295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3">
            <a:extLst>
              <a:ext uri="{FF2B5EF4-FFF2-40B4-BE49-F238E27FC236}">
                <a16:creationId xmlns:a16="http://schemas.microsoft.com/office/drawing/2014/main" id="{F4EAACAC-4F41-39F7-621C-34D57AA30FF8}"/>
              </a:ext>
            </a:extLst>
          </p:cNvPr>
          <p:cNvSpPr txBox="1">
            <a:spLocks noChangeArrowheads="1"/>
          </p:cNvSpPr>
          <p:nvPr/>
        </p:nvSpPr>
        <p:spPr bwMode="auto">
          <a:xfrm>
            <a:off x="517525" y="1266032"/>
            <a:ext cx="11382375"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dirty="0"/>
              <a:t>‘Blue Zone’ Demographers (Willcox* </a:t>
            </a:r>
            <a:r>
              <a:rPr lang="en-GB" altLang="en-US" sz="2800" i="1" dirty="0"/>
              <a:t>et al.</a:t>
            </a:r>
            <a:r>
              <a:rPr lang="en-GB" altLang="en-US" sz="2800" dirty="0"/>
              <a:t>) in 2008: </a:t>
            </a:r>
          </a:p>
          <a:p>
            <a:pPr eaLnBrk="1" hangingPunct="1"/>
            <a:r>
              <a:rPr lang="en-GB" altLang="en-US" sz="2800" dirty="0"/>
              <a:t>		</a:t>
            </a:r>
          </a:p>
          <a:p>
            <a:pPr eaLnBrk="1" hangingPunct="1"/>
            <a:r>
              <a:rPr lang="en-GB" altLang="en-US" sz="2800" dirty="0"/>
              <a:t>		Japan HLW Ministry Data </a:t>
            </a:r>
            <a:r>
              <a:rPr lang="en-GB" altLang="en-US" sz="2800" b="1" dirty="0"/>
              <a:t>“</a:t>
            </a:r>
            <a:r>
              <a:rPr lang="en-GB" altLang="en-US" sz="2800" b="1" i="1" dirty="0"/>
              <a:t>Amongst the best in the world</a:t>
            </a:r>
            <a:r>
              <a:rPr lang="en-GB" altLang="en-US" sz="2800" b="1" dirty="0"/>
              <a:t>”</a:t>
            </a:r>
          </a:p>
          <a:p>
            <a:pPr eaLnBrk="1" hangingPunct="1"/>
            <a:endParaRPr lang="en-GB" altLang="en-US" sz="2800" dirty="0"/>
          </a:p>
          <a:p>
            <a:pPr eaLnBrk="1" hangingPunct="1"/>
            <a:endParaRPr lang="en-GB" altLang="en-US" sz="2800" dirty="0"/>
          </a:p>
          <a:p>
            <a:pPr eaLnBrk="1" hangingPunct="1"/>
            <a:r>
              <a:rPr lang="en-GB" altLang="en-US" sz="2800" dirty="0"/>
              <a:t>Japanese HLW Ministry in 2010:	</a:t>
            </a:r>
          </a:p>
          <a:p>
            <a:pPr eaLnBrk="1" hangingPunct="1"/>
            <a:r>
              <a:rPr lang="en-GB" altLang="en-US" sz="2800" dirty="0"/>
              <a:t>			92% of all 100+ year olds were checked</a:t>
            </a:r>
          </a:p>
          <a:p>
            <a:pPr eaLnBrk="1" hangingPunct="1"/>
            <a:r>
              <a:rPr lang="en-GB" altLang="en-US" sz="2800" b="1" dirty="0"/>
              <a:t>			82% were dead </a:t>
            </a:r>
          </a:p>
          <a:p>
            <a:pPr eaLnBrk="1" hangingPunct="1"/>
            <a:endParaRPr lang="en-GB" altLang="en-US" sz="2800" dirty="0"/>
          </a:p>
          <a:p>
            <a:pPr eaLnBrk="1" hangingPunct="1"/>
            <a:r>
              <a:rPr lang="en-GB" altLang="en-US" sz="2800" dirty="0"/>
              <a:t>				(~230,000 corpses with immaculate paperwork)</a:t>
            </a:r>
          </a:p>
          <a:p>
            <a:pPr eaLnBrk="1" hangingPunct="1"/>
            <a:endParaRPr lang="en-GB" altLang="en-US" sz="2800" dirty="0"/>
          </a:p>
          <a:p>
            <a:pPr eaLnBrk="1" hangingPunct="1"/>
            <a:endParaRPr lang="en-GB" altLang="en-US" sz="2400" dirty="0"/>
          </a:p>
          <a:p>
            <a:pPr eaLnBrk="1" hangingPunct="1"/>
            <a:r>
              <a:rPr lang="en-GB" altLang="en-US" sz="2400" dirty="0"/>
              <a:t>								</a:t>
            </a:r>
            <a:r>
              <a:rPr lang="en-GB" altLang="en-US" dirty="0"/>
              <a:t>*Author of Okinawan diet books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F72E5-AA2F-6E6A-86AE-2BC82B50D3A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3" name="Ink 52">
                <a:extLst>
                  <a:ext uri="{FF2B5EF4-FFF2-40B4-BE49-F238E27FC236}">
                    <a16:creationId xmlns:a16="http://schemas.microsoft.com/office/drawing/2014/main" id="{7BE81A59-F7F0-AF2D-5E8B-E8EB986C927C}"/>
                  </a:ext>
                </a:extLst>
              </p14:cNvPr>
              <p14:cNvContentPartPr/>
              <p14:nvPr/>
            </p14:nvContentPartPr>
            <p14:xfrm>
              <a:off x="5845723" y="-873671"/>
              <a:ext cx="360" cy="360"/>
            </p14:xfrm>
          </p:contentPart>
        </mc:Choice>
        <mc:Fallback xmlns="">
          <p:pic>
            <p:nvPicPr>
              <p:cNvPr id="53" name="Ink 52">
                <a:extLst>
                  <a:ext uri="{FF2B5EF4-FFF2-40B4-BE49-F238E27FC236}">
                    <a16:creationId xmlns:a16="http://schemas.microsoft.com/office/drawing/2014/main" id="{7BE81A59-F7F0-AF2D-5E8B-E8EB986C927C}"/>
                  </a:ext>
                </a:extLst>
              </p:cNvPr>
              <p:cNvPicPr/>
              <p:nvPr/>
            </p:nvPicPr>
            <p:blipFill>
              <a:blip r:embed="rId4"/>
              <a:stretch>
                <a:fillRect/>
              </a:stretch>
            </p:blipFill>
            <p:spPr>
              <a:xfrm>
                <a:off x="5836723" y="-882671"/>
                <a:ext cx="18000" cy="18000"/>
              </a:xfrm>
              <a:prstGeom prst="rect">
                <a:avLst/>
              </a:prstGeom>
            </p:spPr>
          </p:pic>
        </mc:Fallback>
      </mc:AlternateContent>
      <p:pic>
        <p:nvPicPr>
          <p:cNvPr id="10243" name="Picture 5">
            <a:extLst>
              <a:ext uri="{FF2B5EF4-FFF2-40B4-BE49-F238E27FC236}">
                <a16:creationId xmlns:a16="http://schemas.microsoft.com/office/drawing/2014/main" id="{C1510CAF-FABB-59D1-5B7D-DC0D27DE6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6157913"/>
            <a:ext cx="21066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a:extLst>
              <a:ext uri="{FF2B5EF4-FFF2-40B4-BE49-F238E27FC236}">
                <a16:creationId xmlns:a16="http://schemas.microsoft.com/office/drawing/2014/main" id="{0DCC0748-F008-6315-AF96-4E80A4B21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0" y="6162675"/>
            <a:ext cx="2295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3">
            <a:extLst>
              <a:ext uri="{FF2B5EF4-FFF2-40B4-BE49-F238E27FC236}">
                <a16:creationId xmlns:a16="http://schemas.microsoft.com/office/drawing/2014/main" id="{C5ACB862-15BE-8899-50CF-A9F27A0339A2}"/>
              </a:ext>
            </a:extLst>
          </p:cNvPr>
          <p:cNvSpPr txBox="1">
            <a:spLocks noChangeArrowheads="1"/>
          </p:cNvSpPr>
          <p:nvPr/>
        </p:nvSpPr>
        <p:spPr bwMode="auto">
          <a:xfrm>
            <a:off x="517525" y="1759089"/>
            <a:ext cx="113823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800" dirty="0"/>
              <a:t>One (of six) Greek government pension agencies:</a:t>
            </a:r>
            <a:br>
              <a:rPr lang="en-GB" sz="2800" dirty="0"/>
            </a:br>
            <a:r>
              <a:rPr lang="en-GB" sz="2800" dirty="0"/>
              <a:t>caught paying pensions to 1,473 dead 90+ year olds in 2011. The rest were validated… </a:t>
            </a:r>
          </a:p>
          <a:p>
            <a:pPr eaLnBrk="1" hangingPunct="1"/>
            <a:endParaRPr lang="en-GB" altLang="en-US" sz="2800" dirty="0"/>
          </a:p>
          <a:p>
            <a:pPr eaLnBrk="1" hangingPunct="1"/>
            <a:r>
              <a:rPr lang="en-GB" altLang="en-US" sz="2800" dirty="0"/>
              <a:t>Greek government in 2011:  </a:t>
            </a:r>
            <a:r>
              <a:rPr lang="en-GB" altLang="en-US" sz="2800" b="1" dirty="0"/>
              <a:t>&gt;9,000 validated 100+ year olds </a:t>
            </a:r>
            <a:r>
              <a:rPr lang="en-GB" altLang="en-US" sz="2800" dirty="0"/>
              <a:t>collecting pensions</a:t>
            </a:r>
          </a:p>
          <a:p>
            <a:endParaRPr lang="en-GB" sz="2800" dirty="0"/>
          </a:p>
          <a:p>
            <a:r>
              <a:rPr lang="en-GB" sz="2800" dirty="0"/>
              <a:t>until …</a:t>
            </a:r>
          </a:p>
          <a:p>
            <a:pPr eaLnBrk="1" hangingPunct="1"/>
            <a:r>
              <a:rPr lang="en-GB" altLang="en-US" sz="2800" b="1" dirty="0"/>
              <a:t>					</a:t>
            </a:r>
          </a:p>
          <a:p>
            <a:pPr eaLnBrk="1" hangingPunct="1"/>
            <a:r>
              <a:rPr lang="en-GB" altLang="en-US" sz="2800" b="1" dirty="0"/>
              <a:t>					</a:t>
            </a:r>
            <a:endParaRPr lang="en-GB" altLang="en-US" sz="2400" dirty="0"/>
          </a:p>
        </p:txBody>
      </p:sp>
    </p:spTree>
    <p:extLst>
      <p:ext uri="{BB962C8B-B14F-4D97-AF65-F5344CB8AC3E}">
        <p14:creationId xmlns:p14="http://schemas.microsoft.com/office/powerpoint/2010/main" val="1535336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38CF-0A97-FBED-BB12-9F7580D4397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3" name="Ink 52">
                <a:extLst>
                  <a:ext uri="{FF2B5EF4-FFF2-40B4-BE49-F238E27FC236}">
                    <a16:creationId xmlns:a16="http://schemas.microsoft.com/office/drawing/2014/main" id="{0A057A26-3E53-89FD-9D1C-F9A58486A94F}"/>
                  </a:ext>
                </a:extLst>
              </p14:cNvPr>
              <p14:cNvContentPartPr/>
              <p14:nvPr/>
            </p14:nvContentPartPr>
            <p14:xfrm>
              <a:off x="5845723" y="-873671"/>
              <a:ext cx="360" cy="360"/>
            </p14:xfrm>
          </p:contentPart>
        </mc:Choice>
        <mc:Fallback xmlns="">
          <p:pic>
            <p:nvPicPr>
              <p:cNvPr id="53" name="Ink 52">
                <a:extLst>
                  <a:ext uri="{FF2B5EF4-FFF2-40B4-BE49-F238E27FC236}">
                    <a16:creationId xmlns:a16="http://schemas.microsoft.com/office/drawing/2014/main" id="{0A057A26-3E53-89FD-9D1C-F9A58486A94F}"/>
                  </a:ext>
                </a:extLst>
              </p:cNvPr>
              <p:cNvPicPr/>
              <p:nvPr/>
            </p:nvPicPr>
            <p:blipFill>
              <a:blip r:embed="rId4"/>
              <a:stretch>
                <a:fillRect/>
              </a:stretch>
            </p:blipFill>
            <p:spPr>
              <a:xfrm>
                <a:off x="5836723" y="-882671"/>
                <a:ext cx="18000" cy="18000"/>
              </a:xfrm>
              <a:prstGeom prst="rect">
                <a:avLst/>
              </a:prstGeom>
            </p:spPr>
          </p:pic>
        </mc:Fallback>
      </mc:AlternateContent>
      <p:pic>
        <p:nvPicPr>
          <p:cNvPr id="10243" name="Picture 5">
            <a:extLst>
              <a:ext uri="{FF2B5EF4-FFF2-40B4-BE49-F238E27FC236}">
                <a16:creationId xmlns:a16="http://schemas.microsoft.com/office/drawing/2014/main" id="{845D4E03-4159-1F5E-33FE-44812BA6B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6157913"/>
            <a:ext cx="21066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a:extLst>
              <a:ext uri="{FF2B5EF4-FFF2-40B4-BE49-F238E27FC236}">
                <a16:creationId xmlns:a16="http://schemas.microsoft.com/office/drawing/2014/main" id="{2F7FB5B3-5C95-7EC3-F632-74EF635FF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0" y="6162675"/>
            <a:ext cx="2295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3">
            <a:extLst>
              <a:ext uri="{FF2B5EF4-FFF2-40B4-BE49-F238E27FC236}">
                <a16:creationId xmlns:a16="http://schemas.microsoft.com/office/drawing/2014/main" id="{45A96587-27F2-FE24-DFDC-91A061F12BF3}"/>
              </a:ext>
            </a:extLst>
          </p:cNvPr>
          <p:cNvSpPr txBox="1">
            <a:spLocks noChangeArrowheads="1"/>
          </p:cNvSpPr>
          <p:nvPr/>
        </p:nvSpPr>
        <p:spPr bwMode="auto">
          <a:xfrm>
            <a:off x="404812" y="1043731"/>
            <a:ext cx="1138237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dirty="0"/>
              <a:t>Greek government in 2012: </a:t>
            </a:r>
            <a:r>
              <a:rPr lang="en-GB" altLang="en-US" sz="2800" b="1" dirty="0"/>
              <a:t>at least 72%</a:t>
            </a:r>
            <a:r>
              <a:rPr lang="en-GB" altLang="en-US" sz="2800" dirty="0"/>
              <a:t> of validated cases </a:t>
            </a:r>
          </a:p>
          <a:p>
            <a:pPr eaLnBrk="1" hangingPunct="1"/>
            <a:r>
              <a:rPr lang="en-GB" altLang="en-US" sz="2800" b="1" dirty="0"/>
              <a:t>					were dead at the time of validation</a:t>
            </a:r>
          </a:p>
          <a:p>
            <a:pPr eaLnBrk="1" hangingPunct="1"/>
            <a:endParaRPr lang="en-GB" altLang="en-US" sz="2800" dirty="0"/>
          </a:p>
          <a:p>
            <a:r>
              <a:rPr lang="en-GB" altLang="en-US" sz="2800" dirty="0"/>
              <a:t>I am the first to cite that they are dead. </a:t>
            </a:r>
            <a:r>
              <a:rPr lang="en-GB" altLang="en-US" sz="2800" b="1" dirty="0"/>
              <a:t>In 2018</a:t>
            </a:r>
            <a:endParaRPr lang="en-GB" altLang="en-US" sz="2800" dirty="0"/>
          </a:p>
          <a:p>
            <a:pPr eaLnBrk="1" hangingPunct="1"/>
            <a:endParaRPr lang="en-GB" altLang="en-US" sz="2800" b="1" dirty="0"/>
          </a:p>
          <a:p>
            <a:pPr eaLnBrk="1" hangingPunct="1"/>
            <a:r>
              <a:rPr lang="en-GB" altLang="en-US" sz="2800" b="1" dirty="0"/>
              <a:t> 					</a:t>
            </a:r>
          </a:p>
          <a:p>
            <a:pPr eaLnBrk="1" hangingPunct="1"/>
            <a:r>
              <a:rPr lang="en-GB" altLang="en-US" sz="2800" dirty="0"/>
              <a:t>Greek Census: The ‘Blue Zone’ of Ikaria measured in a larger census area</a:t>
            </a:r>
            <a:endParaRPr lang="en-GB" altLang="en-US" sz="2400" dirty="0"/>
          </a:p>
          <a:p>
            <a:pPr eaLnBrk="1" hangingPunct="1"/>
            <a:endParaRPr lang="en-GB" altLang="en-US" sz="2400" dirty="0"/>
          </a:p>
          <a:p>
            <a:pPr eaLnBrk="1" hangingPunct="1"/>
            <a:r>
              <a:rPr lang="en-GB" altLang="en-US" sz="2800" dirty="0"/>
              <a:t>		 </a:t>
            </a:r>
            <a:r>
              <a:rPr lang="en-GB" altLang="en-US" sz="2800" i="1" dirty="0"/>
              <a:t>At most </a:t>
            </a:r>
            <a:r>
              <a:rPr lang="en-GB" altLang="en-US" sz="2800" dirty="0"/>
              <a:t>13 centenarians in the larger region.</a:t>
            </a:r>
          </a:p>
          <a:p>
            <a:pPr eaLnBrk="1" hangingPunct="1"/>
            <a:r>
              <a:rPr lang="en-GB" altLang="en-US" sz="2800" dirty="0"/>
              <a:t>		The rate of reaching 100 is </a:t>
            </a:r>
            <a:r>
              <a:rPr lang="en-GB" altLang="en-US" sz="2800" b="1" dirty="0"/>
              <a:t>not even in the top 5 for Greece</a:t>
            </a:r>
            <a:r>
              <a:rPr lang="en-GB" altLang="en-US" sz="2800" dirty="0"/>
              <a:t>.</a:t>
            </a:r>
          </a:p>
          <a:p>
            <a:pPr eaLnBrk="1" hangingPunct="1"/>
            <a:r>
              <a:rPr lang="en-GB" altLang="en-US" sz="2800" b="1" dirty="0"/>
              <a:t>					</a:t>
            </a:r>
            <a:endParaRPr lang="en-GB" altLang="en-US" sz="2400" dirty="0"/>
          </a:p>
        </p:txBody>
      </p:sp>
    </p:spTree>
    <p:extLst>
      <p:ext uri="{BB962C8B-B14F-4D97-AF65-F5344CB8AC3E}">
        <p14:creationId xmlns:p14="http://schemas.microsoft.com/office/powerpoint/2010/main" val="2214679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90A90-FFCB-C19C-306E-3E0B6639CFF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CC5AC64-FA9C-B8AC-D262-C65CCF037BED}"/>
              </a:ext>
            </a:extLst>
          </p:cNvPr>
          <p:cNvSpPr txBox="1"/>
          <p:nvPr/>
        </p:nvSpPr>
        <p:spPr>
          <a:xfrm>
            <a:off x="690880" y="1138265"/>
            <a:ext cx="10810240" cy="4524315"/>
          </a:xfrm>
          <a:prstGeom prst="rect">
            <a:avLst/>
          </a:prstGeom>
          <a:noFill/>
          <a:ln>
            <a:noFill/>
          </a:ln>
        </p:spPr>
        <p:txBody>
          <a:bodyPr wrap="square">
            <a:spAutoFit/>
          </a:bodyPr>
          <a:lstStyle/>
          <a:p>
            <a:pPr algn="ctr"/>
            <a:r>
              <a:rPr lang="en-GB" sz="2400" dirty="0"/>
              <a:t>  The world’s oldest man had </a:t>
            </a:r>
            <a:r>
              <a:rPr lang="en-GB" sz="2400" b="1" dirty="0"/>
              <a:t>three birthdays </a:t>
            </a:r>
            <a:r>
              <a:rPr lang="en-GB" sz="2400" dirty="0"/>
              <a:t>(one forged) and no birth certificate</a:t>
            </a:r>
          </a:p>
          <a:p>
            <a:pPr algn="ct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The oldest man in the USA wrote </a:t>
            </a:r>
            <a:r>
              <a:rPr lang="en-GB" sz="2400" b="1" dirty="0">
                <a:latin typeface="Calibri" panose="020F0502020204030204" pitchFamily="34" charset="0"/>
                <a:ea typeface="Calibri" panose="020F0502020204030204" pitchFamily="34" charset="0"/>
                <a:cs typeface="Times New Roman" panose="02020603050405020304" pitchFamily="18" charset="0"/>
              </a:rPr>
              <a:t>two different ages </a:t>
            </a:r>
            <a:r>
              <a:rPr lang="en-GB" sz="2400" dirty="0">
                <a:latin typeface="Calibri" panose="020F0502020204030204" pitchFamily="34" charset="0"/>
                <a:ea typeface="Calibri" panose="020F0502020204030204" pitchFamily="34" charset="0"/>
                <a:cs typeface="Times New Roman" panose="02020603050405020304" pitchFamily="18" charset="0"/>
              </a:rPr>
              <a:t>on his draft card, </a:t>
            </a:r>
            <a:r>
              <a:rPr lang="en-GB" sz="2400" b="1" dirty="0">
                <a:latin typeface="Calibri" panose="020F0502020204030204" pitchFamily="34" charset="0"/>
                <a:ea typeface="Calibri" panose="020F0502020204030204" pitchFamily="34" charset="0"/>
                <a:cs typeface="Times New Roman" panose="02020603050405020304" pitchFamily="18" charset="0"/>
              </a:rPr>
              <a:t>four different ages in the census</a:t>
            </a:r>
            <a:r>
              <a:rPr lang="en-GB" sz="2400" dirty="0">
                <a:latin typeface="Calibri" panose="020F0502020204030204" pitchFamily="34" charset="0"/>
                <a:ea typeface="Calibri" panose="020F0502020204030204" pitchFamily="34" charset="0"/>
                <a:cs typeface="Times New Roman" panose="02020603050405020304" pitchFamily="18" charset="0"/>
              </a:rPr>
              <a:t>, and has </a:t>
            </a:r>
            <a:r>
              <a:rPr lang="en-GB" sz="2400" b="1" dirty="0">
                <a:latin typeface="Calibri" panose="020F0502020204030204" pitchFamily="34" charset="0"/>
                <a:ea typeface="Calibri" panose="020F0502020204030204" pitchFamily="34" charset="0"/>
                <a:cs typeface="Times New Roman" panose="02020603050405020304" pitchFamily="18" charset="0"/>
              </a:rPr>
              <a:t>no birth certificate</a:t>
            </a:r>
          </a:p>
          <a:p>
            <a:pPr marL="342900" indent="-342900" algn="ctr">
              <a:buFontTx/>
              <a:buChar char="-"/>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The first person to survive past 110 was part of a group of 421 claimed centenarians</a:t>
            </a:r>
          </a:p>
          <a:p>
            <a:pPr marL="342900" indent="-342900" algn="ctr">
              <a:buFontTx/>
              <a:buChar char="-"/>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He he was his own son, died age 65, it was on his death certificate for over a century. Nobody noticed.</a:t>
            </a:r>
          </a:p>
          <a:p>
            <a:pPr marL="342900" indent="-342900" algn="ctr">
              <a:buFontTx/>
              <a:buChar char="-"/>
            </a:pPr>
            <a:endParaRPr lang="en-GB"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b="1" dirty="0">
                <a:latin typeface="Calibri" panose="020F0502020204030204" pitchFamily="34" charset="0"/>
                <a:ea typeface="Calibri" panose="020F0502020204030204" pitchFamily="34" charset="0"/>
                <a:cs typeface="Times New Roman" panose="02020603050405020304" pitchFamily="18" charset="0"/>
              </a:rPr>
              <a:t>	None of the other 420 centenarians were real either</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C97544F-6D22-1E07-301D-1C42478FEFE6}"/>
              </a:ext>
            </a:extLst>
          </p:cNvPr>
          <p:cNvSpPr txBox="1"/>
          <p:nvPr/>
        </p:nvSpPr>
        <p:spPr>
          <a:xfrm>
            <a:off x="1166767" y="83729"/>
            <a:ext cx="9858465" cy="646331"/>
          </a:xfrm>
          <a:prstGeom prst="rect">
            <a:avLst/>
          </a:prstGeom>
          <a:noFill/>
        </p:spPr>
        <p:txBody>
          <a:bodyPr wrap="square" rtlCol="0">
            <a:spAutoFit/>
          </a:bodyPr>
          <a:lstStyle/>
          <a:p>
            <a:pPr algn="ctr"/>
            <a:r>
              <a:rPr lang="en-US" sz="3600" u="sng" dirty="0">
                <a:sym typeface="Wingdings" pitchFamily="2" charset="2"/>
              </a:rPr>
              <a:t>Errors are common </a:t>
            </a:r>
            <a:r>
              <a:rPr lang="en-US" sz="3600" dirty="0">
                <a:sym typeface="Wingdings" pitchFamily="2" charset="2"/>
              </a:rPr>
              <a:t>in detailed cases</a:t>
            </a:r>
          </a:p>
        </p:txBody>
      </p:sp>
      <p:pic>
        <p:nvPicPr>
          <p:cNvPr id="2" name="Picture 1">
            <a:extLst>
              <a:ext uri="{FF2B5EF4-FFF2-40B4-BE49-F238E27FC236}">
                <a16:creationId xmlns:a16="http://schemas.microsoft.com/office/drawing/2014/main" id="{FB22E0A8-66D0-E737-7AA2-4FAEAF171F33}"/>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93705E3E-A8C3-F755-109D-B4BDFD578F7C}"/>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855709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2F1617C-A9EA-B0FD-A57A-5DA556A80BEF}"/>
              </a:ext>
            </a:extLst>
          </p:cNvPr>
          <p:cNvSpPr txBox="1"/>
          <p:nvPr/>
        </p:nvSpPr>
        <p:spPr>
          <a:xfrm>
            <a:off x="1384342" y="96850"/>
            <a:ext cx="9423316" cy="6063198"/>
          </a:xfrm>
          <a:prstGeom prst="rect">
            <a:avLst/>
          </a:prstGeom>
          <a:noFill/>
          <a:ln>
            <a:noFill/>
          </a:ln>
        </p:spPr>
        <p:txBody>
          <a:bodyPr wrap="square">
            <a:spAutoFit/>
          </a:bodyPr>
          <a:lstStyle/>
          <a:p>
            <a:r>
              <a:rPr lang="en-GB" sz="2800" dirty="0"/>
              <a:t>96% of 105+ year olds died </a:t>
            </a:r>
            <a:r>
              <a:rPr lang="en-GB" sz="2800" b="1" dirty="0"/>
              <a:t>since 1990 </a:t>
            </a:r>
          </a:p>
          <a:p>
            <a:endParaRPr lang="en-GB" sz="2800" b="1" dirty="0"/>
          </a:p>
          <a:p>
            <a:pPr algn="r"/>
            <a:r>
              <a:rPr lang="en-GB" sz="2800" dirty="0"/>
              <a:t>			overwhelming majority in countries with &gt;95% death cert. coverage </a:t>
            </a:r>
          </a:p>
          <a:p>
            <a:pPr algn="r"/>
            <a:r>
              <a:rPr lang="en-GB" sz="2800" dirty="0"/>
              <a:t>				(majority in France, Japan, UK, USA)</a:t>
            </a:r>
          </a:p>
          <a:p>
            <a:endParaRPr lang="en-GB" sz="2800" dirty="0"/>
          </a:p>
          <a:p>
            <a:r>
              <a:rPr lang="en-GB" sz="2800" dirty="0"/>
              <a:t>General US population:</a:t>
            </a:r>
            <a:br>
              <a:rPr lang="en-GB" sz="2800" dirty="0"/>
            </a:br>
            <a:r>
              <a:rPr lang="en-GB" sz="2800" dirty="0"/>
              <a:t>	&gt;95-98% have death certificates </a:t>
            </a:r>
            <a:r>
              <a:rPr lang="en-GB" sz="2800" b="1" dirty="0"/>
              <a:t>since 1980s</a:t>
            </a:r>
          </a:p>
          <a:p>
            <a:pPr algn="r"/>
            <a:r>
              <a:rPr lang="en-GB" sz="2800" dirty="0"/>
              <a:t>NHANES I community survey</a:t>
            </a:r>
          </a:p>
          <a:p>
            <a:endParaRPr lang="en-US" sz="2800" dirty="0"/>
          </a:p>
          <a:p>
            <a:r>
              <a:rPr lang="en-US" sz="2800" dirty="0"/>
              <a:t>“</a:t>
            </a:r>
            <a:r>
              <a:rPr lang="en-GB" sz="2800" dirty="0"/>
              <a:t>Exhaustively</a:t>
            </a:r>
            <a:r>
              <a:rPr lang="en-US" sz="2800" dirty="0"/>
              <a:t> validated” supercentenarian and 105+ records-</a:t>
            </a:r>
          </a:p>
          <a:p>
            <a:endParaRPr lang="en-US" sz="2800" dirty="0"/>
          </a:p>
          <a:p>
            <a:r>
              <a:rPr lang="en-US" sz="2800" b="1" dirty="0"/>
              <a:t>	Died later + more scrutiny = higher coverage, right?</a:t>
            </a:r>
          </a:p>
          <a:p>
            <a:endParaRPr lang="en-US" sz="2400" dirty="0"/>
          </a:p>
        </p:txBody>
      </p:sp>
      <p:pic>
        <p:nvPicPr>
          <p:cNvPr id="3" name="Picture 2">
            <a:extLst>
              <a:ext uri="{FF2B5EF4-FFF2-40B4-BE49-F238E27FC236}">
                <a16:creationId xmlns:a16="http://schemas.microsoft.com/office/drawing/2014/main" id="{E7A80878-7C68-3360-2D8C-FFD68FAAE981}"/>
              </a:ext>
            </a:extLst>
          </p:cNvPr>
          <p:cNvPicPr/>
          <p:nvPr/>
        </p:nvPicPr>
        <p:blipFill>
          <a:blip r:embed="rId3">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0671E3AC-A4C1-3052-375B-0C57055DF6A4}"/>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4268185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2F1617C-A9EA-B0FD-A57A-5DA556A80BEF}"/>
              </a:ext>
            </a:extLst>
          </p:cNvPr>
          <p:cNvSpPr txBox="1"/>
          <p:nvPr/>
        </p:nvSpPr>
        <p:spPr>
          <a:xfrm>
            <a:off x="1188996" y="279671"/>
            <a:ext cx="9814007" cy="5878532"/>
          </a:xfrm>
          <a:prstGeom prst="rect">
            <a:avLst/>
          </a:prstGeom>
          <a:noFill/>
          <a:ln>
            <a:noFill/>
          </a:ln>
        </p:spPr>
        <p:txBody>
          <a:bodyPr wrap="square">
            <a:spAutoFit/>
          </a:bodyPr>
          <a:lstStyle/>
          <a:p>
            <a:r>
              <a:rPr lang="en-US" sz="2800" dirty="0"/>
              <a:t>No.</a:t>
            </a:r>
          </a:p>
          <a:p>
            <a:endParaRPr lang="en-US" sz="2800" dirty="0"/>
          </a:p>
          <a:p>
            <a:r>
              <a:rPr lang="en-US" sz="2800" dirty="0"/>
              <a:t>Death certificates for:</a:t>
            </a:r>
          </a:p>
          <a:p>
            <a:r>
              <a:rPr lang="en-US" sz="2800" dirty="0"/>
              <a:t>	8% of all 105+ year olds </a:t>
            </a:r>
          </a:p>
          <a:p>
            <a:r>
              <a:rPr lang="en-US" sz="2800" dirty="0"/>
              <a:t>	&lt; 15% of all 110+ year olds</a:t>
            </a:r>
          </a:p>
          <a:p>
            <a:endParaRPr lang="en-US" sz="2800" dirty="0"/>
          </a:p>
          <a:p>
            <a:r>
              <a:rPr lang="en-US" sz="2800" dirty="0"/>
              <a:t>USA only 7/504 (1.4%) supers have death certificates (70-fold higher error than expected) </a:t>
            </a:r>
          </a:p>
          <a:p>
            <a:endParaRPr lang="en-US" sz="2800" dirty="0"/>
          </a:p>
          <a:p>
            <a:r>
              <a:rPr lang="en-US" sz="2800" dirty="0"/>
              <a:t>Only ~100 “</a:t>
            </a:r>
            <a:r>
              <a:rPr lang="en-GB" sz="2800" dirty="0"/>
              <a:t>exhaustively</a:t>
            </a:r>
            <a:r>
              <a:rPr lang="en-US" sz="2800" dirty="0"/>
              <a:t> validated”.               </a:t>
            </a:r>
            <a:r>
              <a:rPr lang="en-US" dirty="0"/>
              <a:t>(in 2025 it’s still just 14%)</a:t>
            </a:r>
          </a:p>
          <a:p>
            <a:endParaRPr lang="en-US" sz="2800" dirty="0"/>
          </a:p>
          <a:p>
            <a:r>
              <a:rPr lang="en-US" sz="2800" dirty="0"/>
              <a:t>France? 9386 105+ year </a:t>
            </a:r>
            <a:r>
              <a:rPr lang="en-US" sz="2800" dirty="0" err="1"/>
              <a:t>olds</a:t>
            </a:r>
            <a:r>
              <a:rPr lang="en-US" sz="2800" dirty="0"/>
              <a:t>: </a:t>
            </a:r>
            <a:r>
              <a:rPr lang="en-US" sz="2800" b="1" u="sng" dirty="0"/>
              <a:t>not one</a:t>
            </a:r>
            <a:r>
              <a:rPr lang="en-US" sz="2800" b="1" dirty="0"/>
              <a:t> </a:t>
            </a:r>
            <a:r>
              <a:rPr lang="en-US" sz="2800" dirty="0"/>
              <a:t>death certificate reported</a:t>
            </a:r>
          </a:p>
          <a:p>
            <a:endParaRPr lang="en-US" sz="2400" dirty="0"/>
          </a:p>
          <a:p>
            <a:pPr algn="r"/>
            <a:r>
              <a:rPr lang="en-US" sz="1600" dirty="0"/>
              <a:t>A dog ate their homework, I guess.</a:t>
            </a:r>
          </a:p>
        </p:txBody>
      </p:sp>
      <p:sp>
        <p:nvSpPr>
          <p:cNvPr id="11" name="TextBox 10">
            <a:extLst>
              <a:ext uri="{FF2B5EF4-FFF2-40B4-BE49-F238E27FC236}">
                <a16:creationId xmlns:a16="http://schemas.microsoft.com/office/drawing/2014/main" id="{245590A7-77F6-1F52-70F1-75B8D7C51D08}"/>
              </a:ext>
            </a:extLst>
          </p:cNvPr>
          <p:cNvSpPr txBox="1"/>
          <p:nvPr/>
        </p:nvSpPr>
        <p:spPr>
          <a:xfrm>
            <a:off x="5077488" y="6393543"/>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2" name="Picture 1">
            <a:extLst>
              <a:ext uri="{FF2B5EF4-FFF2-40B4-BE49-F238E27FC236}">
                <a16:creationId xmlns:a16="http://schemas.microsoft.com/office/drawing/2014/main" id="{2A3F2CCB-6137-2BCA-9520-A1255EAD818E}"/>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C18FFE50-118E-F8C6-4711-7D33BCBB5C9A}"/>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53465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EAC99BCF-CD9F-DD49-A864-2169B5D3CACA}"/>
              </a:ext>
            </a:extLst>
          </p:cNvPr>
          <p:cNvGraphicFramePr>
            <a:graphicFrameLocks noGrp="1"/>
          </p:cNvGraphicFramePr>
          <p:nvPr/>
        </p:nvGraphicFramePr>
        <p:xfrm>
          <a:off x="5829236" y="1101989"/>
          <a:ext cx="6134820" cy="3916680"/>
        </p:xfrm>
        <a:graphic>
          <a:graphicData uri="http://schemas.openxmlformats.org/drawingml/2006/table">
            <a:tbl>
              <a:tblPr/>
              <a:tblGrid>
                <a:gridCol w="1226964">
                  <a:extLst>
                    <a:ext uri="{9D8B030D-6E8A-4147-A177-3AD203B41FA5}">
                      <a16:colId xmlns:a16="http://schemas.microsoft.com/office/drawing/2014/main" val="2810608701"/>
                    </a:ext>
                  </a:extLst>
                </a:gridCol>
                <a:gridCol w="1226964">
                  <a:extLst>
                    <a:ext uri="{9D8B030D-6E8A-4147-A177-3AD203B41FA5}">
                      <a16:colId xmlns:a16="http://schemas.microsoft.com/office/drawing/2014/main" val="3597882445"/>
                    </a:ext>
                  </a:extLst>
                </a:gridCol>
                <a:gridCol w="1226964">
                  <a:extLst>
                    <a:ext uri="{9D8B030D-6E8A-4147-A177-3AD203B41FA5}">
                      <a16:colId xmlns:a16="http://schemas.microsoft.com/office/drawing/2014/main" val="1041171421"/>
                    </a:ext>
                  </a:extLst>
                </a:gridCol>
                <a:gridCol w="1226964">
                  <a:extLst>
                    <a:ext uri="{9D8B030D-6E8A-4147-A177-3AD203B41FA5}">
                      <a16:colId xmlns:a16="http://schemas.microsoft.com/office/drawing/2014/main" val="77440650"/>
                    </a:ext>
                  </a:extLst>
                </a:gridCol>
                <a:gridCol w="1226964">
                  <a:extLst>
                    <a:ext uri="{9D8B030D-6E8A-4147-A177-3AD203B41FA5}">
                      <a16:colId xmlns:a16="http://schemas.microsoft.com/office/drawing/2014/main" val="1692164215"/>
                    </a:ext>
                  </a:extLst>
                </a:gridCol>
              </a:tblGrid>
              <a:tr h="545120">
                <a:tc rowSpan="2">
                  <a:txBody>
                    <a:bodyPr/>
                    <a:lstStyle/>
                    <a:p>
                      <a:pPr algn="ctr"/>
                      <a:r>
                        <a:rPr lang="en-GB" b="1" dirty="0">
                          <a:solidFill>
                            <a:srgbClr val="000000"/>
                          </a:solidFill>
                          <a:effectLst/>
                          <a:latin typeface="+mn-lt"/>
                        </a:rPr>
                        <a:t>Age, years</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a:br>
                        <a:rPr lang="en-GB" dirty="0">
                          <a:effectLst/>
                          <a:latin typeface="+mn-lt"/>
                        </a:rPr>
                      </a:br>
                      <a:r>
                        <a:rPr lang="en-GB" dirty="0">
                          <a:effectLst/>
                          <a:latin typeface="+mn-lt"/>
                        </a:rPr>
                        <a:t>USA 2017 Males</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r>
                        <a:rPr lang="en-GB" dirty="0">
                          <a:effectLst/>
                          <a:latin typeface="+mn-lt"/>
                        </a:rPr>
                        <a:t>Dong et al</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effectLst/>
                          <a:latin typeface="+mn-lt"/>
                        </a:rPr>
                        <a:t>Reality</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936796"/>
                  </a:ext>
                </a:extLst>
              </a:tr>
              <a:tr h="545120">
                <a:tc vMerge="1">
                  <a:txBody>
                    <a:bodyPr/>
                    <a:lstStyle/>
                    <a:p>
                      <a:endParaRPr lang="en-US"/>
                    </a:p>
                  </a:txBody>
                  <a:tcPr/>
                </a:tc>
                <a:tc>
                  <a:txBody>
                    <a:bodyPr/>
                    <a:lstStyle/>
                    <a:p>
                      <a:pPr algn="ctr"/>
                      <a:r>
                        <a:rPr lang="en-GB" b="1" dirty="0" err="1">
                          <a:solidFill>
                            <a:srgbClr val="000000"/>
                          </a:solidFill>
                          <a:effectLst/>
                          <a:latin typeface="+mn-lt"/>
                        </a:rPr>
                        <a:t>q</a:t>
                      </a:r>
                      <a:r>
                        <a:rPr lang="en-GB" b="1" baseline="-25000" dirty="0" err="1">
                          <a:solidFill>
                            <a:srgbClr val="000000"/>
                          </a:solidFill>
                          <a:effectLst/>
                          <a:latin typeface="+mn-lt"/>
                        </a:rPr>
                        <a:t>x</a:t>
                      </a:r>
                      <a:endParaRPr lang="en-GB" baseline="-25000"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b="1" dirty="0">
                          <a:solidFill>
                            <a:srgbClr val="000000"/>
                          </a:solidFill>
                          <a:effectLst/>
                          <a:latin typeface="+mn-lt"/>
                        </a:rPr>
                        <a:t>l</a:t>
                      </a:r>
                      <a:r>
                        <a:rPr lang="en-GB" b="1" baseline="-25000" dirty="0">
                          <a:solidFill>
                            <a:srgbClr val="000000"/>
                          </a:solidFill>
                          <a:effectLst/>
                          <a:latin typeface="+mn-lt"/>
                        </a:rPr>
                        <a:t>x</a:t>
                      </a:r>
                      <a:endParaRPr lang="en-GB" baseline="-25000"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b="1" i="0" u="none" dirty="0">
                          <a:solidFill>
                            <a:srgbClr val="000000"/>
                          </a:solidFill>
                          <a:effectLst/>
                          <a:latin typeface="+mn-lt"/>
                        </a:rPr>
                        <a:t>l</a:t>
                      </a:r>
                      <a:r>
                        <a:rPr lang="en-GB" b="1" i="0" u="none" baseline="-25000" dirty="0">
                          <a:solidFill>
                            <a:srgbClr val="000000"/>
                          </a:solidFill>
                          <a:effectLst/>
                          <a:latin typeface="+mn-lt"/>
                        </a:rPr>
                        <a:t>x</a:t>
                      </a:r>
                      <a:r>
                        <a:rPr lang="en-GB" b="1" i="0" u="none" dirty="0">
                          <a:solidFill>
                            <a:srgbClr val="000000"/>
                          </a:solidFill>
                          <a:effectLst/>
                          <a:latin typeface="+mn-lt"/>
                        </a:rPr>
                        <a:t> 2017 -</a:t>
                      </a:r>
                    </a:p>
                    <a:p>
                      <a:pPr algn="ctr"/>
                      <a:r>
                        <a:rPr lang="en-GB" b="1" dirty="0">
                          <a:solidFill>
                            <a:srgbClr val="000000"/>
                          </a:solidFill>
                          <a:effectLst/>
                          <a:latin typeface="+mn-lt"/>
                        </a:rPr>
                        <a:t>l</a:t>
                      </a:r>
                      <a:r>
                        <a:rPr lang="en-GB" b="1" baseline="-25000" dirty="0">
                          <a:solidFill>
                            <a:srgbClr val="000000"/>
                          </a:solidFill>
                          <a:effectLst/>
                          <a:latin typeface="+mn-lt"/>
                        </a:rPr>
                        <a:t>x</a:t>
                      </a:r>
                      <a:r>
                        <a:rPr lang="en-GB" b="1" dirty="0">
                          <a:solidFill>
                            <a:srgbClr val="000000"/>
                          </a:solidFill>
                          <a:effectLst/>
                          <a:latin typeface="+mn-lt"/>
                        </a:rPr>
                        <a:t> 2007</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b="1" u="none" dirty="0">
                          <a:solidFill>
                            <a:srgbClr val="000000"/>
                          </a:solidFill>
                          <a:effectLst/>
                          <a:latin typeface="+mn-lt"/>
                        </a:rPr>
                        <a:t>2017 </a:t>
                      </a:r>
                      <a:r>
                        <a:rPr lang="en-GB" b="1" u="none" dirty="0" err="1">
                          <a:solidFill>
                            <a:srgbClr val="000000"/>
                          </a:solidFill>
                          <a:effectLst/>
                          <a:latin typeface="+mn-lt"/>
                        </a:rPr>
                        <a:t>q</a:t>
                      </a:r>
                      <a:r>
                        <a:rPr lang="en-GB" b="1" u="none" baseline="-25000" dirty="0" err="1">
                          <a:solidFill>
                            <a:srgbClr val="000000"/>
                          </a:solidFill>
                          <a:effectLst/>
                          <a:latin typeface="+mn-lt"/>
                        </a:rPr>
                        <a:t>x</a:t>
                      </a:r>
                      <a:r>
                        <a:rPr lang="en-GB" b="1" u="none" baseline="-25000" dirty="0">
                          <a:solidFill>
                            <a:srgbClr val="000000"/>
                          </a:solidFill>
                          <a:effectLst/>
                          <a:latin typeface="+mn-lt"/>
                        </a:rPr>
                        <a:t> </a:t>
                      </a:r>
                      <a:r>
                        <a:rPr lang="en-GB" b="1" u="none" baseline="0" dirty="0">
                          <a:solidFill>
                            <a:srgbClr val="000000"/>
                          </a:solidFill>
                          <a:effectLst/>
                          <a:latin typeface="+mn-lt"/>
                        </a:rPr>
                        <a:t>-</a:t>
                      </a:r>
                      <a:endParaRPr lang="en-GB" b="1" u="none" baseline="-25000" dirty="0">
                        <a:solidFill>
                          <a:srgbClr val="000000"/>
                        </a:solidFill>
                        <a:effectLst/>
                        <a:latin typeface="+mn-lt"/>
                      </a:endParaRPr>
                    </a:p>
                    <a:p>
                      <a:pPr algn="ctr"/>
                      <a:r>
                        <a:rPr lang="en-GB" b="1" dirty="0">
                          <a:solidFill>
                            <a:srgbClr val="000000"/>
                          </a:solidFill>
                          <a:effectLst/>
                          <a:latin typeface="+mn-lt"/>
                        </a:rPr>
                        <a:t>2007 </a:t>
                      </a:r>
                      <a:r>
                        <a:rPr lang="en-GB" b="1" dirty="0" err="1">
                          <a:solidFill>
                            <a:srgbClr val="000000"/>
                          </a:solidFill>
                          <a:effectLst/>
                          <a:latin typeface="+mn-lt"/>
                        </a:rPr>
                        <a:t>q</a:t>
                      </a:r>
                      <a:r>
                        <a:rPr lang="en-GB" b="1" baseline="-25000" dirty="0" err="1">
                          <a:solidFill>
                            <a:srgbClr val="000000"/>
                          </a:solidFill>
                          <a:effectLst/>
                          <a:latin typeface="+mn-lt"/>
                        </a:rPr>
                        <a:t>x</a:t>
                      </a:r>
                      <a:endParaRPr lang="en-GB" b="1" baseline="-25000" dirty="0">
                        <a:solidFill>
                          <a:srgbClr val="000000"/>
                        </a:solidFill>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592619"/>
                  </a:ext>
                </a:extLst>
              </a:tr>
              <a:tr h="281706">
                <a:tc>
                  <a:txBody>
                    <a:bodyPr/>
                    <a:lstStyle/>
                    <a:p>
                      <a:pPr algn="ctr"/>
                      <a:r>
                        <a:rPr lang="en-GB" dirty="0">
                          <a:solidFill>
                            <a:srgbClr val="000000"/>
                          </a:solidFill>
                          <a:effectLst/>
                          <a:latin typeface="+mn-lt"/>
                        </a:rPr>
                        <a:t>0</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0.006304</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100000</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550231"/>
                  </a:ext>
                </a:extLst>
              </a:tr>
              <a:tr h="281706">
                <a:tc>
                  <a:txBody>
                    <a:bodyPr/>
                    <a:lstStyle/>
                    <a:p>
                      <a:pPr algn="ctr"/>
                      <a:r>
                        <a:rPr lang="en-GB" dirty="0">
                          <a:solidFill>
                            <a:srgbClr val="000000"/>
                          </a:solidFill>
                          <a:effectLst/>
                          <a:latin typeface="+mn-lt"/>
                        </a:rPr>
                        <a:t>1</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0.000426</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99370</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23827"/>
                  </a:ext>
                </a:extLst>
              </a:tr>
              <a:tr h="351218">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endParaRPr lang="en-GB" dirty="0">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endParaRPr lang="en-GB" dirty="0">
                        <a:latin typeface="+mn-l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361280"/>
                  </a:ext>
                </a:extLst>
              </a:tr>
              <a:tr h="351218">
                <a:tc>
                  <a:txBody>
                    <a:bodyPr/>
                    <a:lstStyle/>
                    <a:p>
                      <a:pPr algn="ctr"/>
                      <a:r>
                        <a:rPr lang="en-GB">
                          <a:latin typeface="+mn-lt"/>
                        </a:rPr>
                        <a:t>111</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0.605799</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1</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Helvetica" pitchFamily="2" charset="0"/>
                        </a:rPr>
                        <a:t>-0.012734</a:t>
                      </a:r>
                      <a:endParaRPr lang="en-GB" dirty="0">
                        <a:effectLs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029524"/>
                  </a:ext>
                </a:extLst>
              </a:tr>
              <a:tr h="351218">
                <a:tc>
                  <a:txBody>
                    <a:bodyPr/>
                    <a:lstStyle/>
                    <a:p>
                      <a:pPr algn="ctr"/>
                      <a:r>
                        <a:rPr lang="en-GB">
                          <a:latin typeface="+mn-lt"/>
                        </a:rPr>
                        <a:t>112</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latin typeface="+mn-lt"/>
                        </a:rPr>
                        <a:t>0.636089</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Helvetica" pitchFamily="2" charset="0"/>
                        </a:rPr>
                        <a:t>-0.013371</a:t>
                      </a:r>
                      <a:endParaRPr lang="en-GB">
                        <a:effectLs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085493"/>
                  </a:ext>
                </a:extLst>
              </a:tr>
              <a:tr h="351218">
                <a:tc>
                  <a:txBody>
                    <a:bodyPr/>
                    <a:lstStyle/>
                    <a:p>
                      <a:pPr algn="ctr"/>
                      <a:r>
                        <a:rPr lang="en-GB" dirty="0">
                          <a:latin typeface="+mn-lt"/>
                        </a:rPr>
                        <a:t>113</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0.667893</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Helvetica" pitchFamily="2" charset="0"/>
                        </a:rPr>
                        <a:t>-0.01404</a:t>
                      </a:r>
                      <a:endParaRPr lang="en-GB">
                        <a:effectLs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630286"/>
                  </a:ext>
                </a:extLst>
              </a:tr>
              <a:tr h="351218">
                <a:tc>
                  <a:txBody>
                    <a:bodyPr/>
                    <a:lstStyle/>
                    <a:p>
                      <a:pPr algn="ctr"/>
                      <a:r>
                        <a:rPr lang="en-GB" dirty="0">
                          <a:latin typeface="+mn-lt"/>
                        </a:rPr>
                        <a:t>114</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0.701288</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Helvetica" pitchFamily="2" charset="0"/>
                        </a:rPr>
                        <a:t>-0.014741</a:t>
                      </a:r>
                      <a:endParaRPr lang="en-GB">
                        <a:effectLs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027014"/>
                  </a:ext>
                </a:extLst>
              </a:tr>
              <a:tr h="351218">
                <a:tc>
                  <a:txBody>
                    <a:bodyPr/>
                    <a:lstStyle/>
                    <a:p>
                      <a:pPr algn="ctr"/>
                      <a:r>
                        <a:rPr lang="en-GB">
                          <a:latin typeface="+mn-lt"/>
                        </a:rPr>
                        <a:t>115</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0.736353</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0</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Helvetica" pitchFamily="2" charset="0"/>
                        </a:rPr>
                        <a:t>-0.015478</a:t>
                      </a:r>
                      <a:endParaRPr lang="en-GB" dirty="0">
                        <a:effectLs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833030"/>
                  </a:ext>
                </a:extLst>
              </a:tr>
            </a:tbl>
          </a:graphicData>
        </a:graphic>
      </p:graphicFrame>
      <p:sp>
        <p:nvSpPr>
          <p:cNvPr id="30" name="Content Placeholder 2">
            <a:extLst>
              <a:ext uri="{FF2B5EF4-FFF2-40B4-BE49-F238E27FC236}">
                <a16:creationId xmlns:a16="http://schemas.microsoft.com/office/drawing/2014/main" id="{3227A665-CE6B-7343-B525-84A269B9A568}"/>
              </a:ext>
            </a:extLst>
          </p:cNvPr>
          <p:cNvSpPr txBox="1">
            <a:spLocks/>
          </p:cNvSpPr>
          <p:nvPr/>
        </p:nvSpPr>
        <p:spPr>
          <a:xfrm>
            <a:off x="112442" y="80594"/>
            <a:ext cx="12192000" cy="16033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They used Zero-Rounded Values to Measure Mortality Rates</a:t>
            </a:r>
          </a:p>
        </p:txBody>
      </p:sp>
      <p:graphicFrame>
        <p:nvGraphicFramePr>
          <p:cNvPr id="2" name="Table 1">
            <a:extLst>
              <a:ext uri="{FF2B5EF4-FFF2-40B4-BE49-F238E27FC236}">
                <a16:creationId xmlns:a16="http://schemas.microsoft.com/office/drawing/2014/main" id="{FAE83F22-D67E-0248-BA45-9F525E2B7651}"/>
              </a:ext>
            </a:extLst>
          </p:cNvPr>
          <p:cNvGraphicFramePr>
            <a:graphicFrameLocks noGrp="1"/>
          </p:cNvGraphicFramePr>
          <p:nvPr/>
        </p:nvGraphicFramePr>
        <p:xfrm>
          <a:off x="518310" y="1098249"/>
          <a:ext cx="4695744" cy="3764699"/>
        </p:xfrm>
        <a:graphic>
          <a:graphicData uri="http://schemas.openxmlformats.org/drawingml/2006/table">
            <a:tbl>
              <a:tblPr/>
              <a:tblGrid>
                <a:gridCol w="1173936">
                  <a:extLst>
                    <a:ext uri="{9D8B030D-6E8A-4147-A177-3AD203B41FA5}">
                      <a16:colId xmlns:a16="http://schemas.microsoft.com/office/drawing/2014/main" val="2810608701"/>
                    </a:ext>
                  </a:extLst>
                </a:gridCol>
                <a:gridCol w="1173936">
                  <a:extLst>
                    <a:ext uri="{9D8B030D-6E8A-4147-A177-3AD203B41FA5}">
                      <a16:colId xmlns:a16="http://schemas.microsoft.com/office/drawing/2014/main" val="3597882445"/>
                    </a:ext>
                  </a:extLst>
                </a:gridCol>
                <a:gridCol w="1173936">
                  <a:extLst>
                    <a:ext uri="{9D8B030D-6E8A-4147-A177-3AD203B41FA5}">
                      <a16:colId xmlns:a16="http://schemas.microsoft.com/office/drawing/2014/main" val="1041171421"/>
                    </a:ext>
                  </a:extLst>
                </a:gridCol>
                <a:gridCol w="1173936">
                  <a:extLst>
                    <a:ext uri="{9D8B030D-6E8A-4147-A177-3AD203B41FA5}">
                      <a16:colId xmlns:a16="http://schemas.microsoft.com/office/drawing/2014/main" val="817693391"/>
                    </a:ext>
                  </a:extLst>
                </a:gridCol>
              </a:tblGrid>
              <a:tr h="586757">
                <a:tc rowSpan="2">
                  <a:txBody>
                    <a:bodyPr/>
                    <a:lstStyle/>
                    <a:p>
                      <a:pPr algn="ctr"/>
                      <a:r>
                        <a:rPr lang="en-GB" b="1" dirty="0">
                          <a:solidFill>
                            <a:srgbClr val="000000"/>
                          </a:solidFill>
                          <a:effectLst/>
                          <a:latin typeface="+mn-lt"/>
                        </a:rPr>
                        <a:t>Age, years</a:t>
                      </a:r>
                      <a:endParaRPr lang="en-GB"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3">
                  <a:txBody>
                    <a:bodyPr/>
                    <a:lstStyle/>
                    <a:p>
                      <a:pPr algn="ctr"/>
                      <a:br>
                        <a:rPr lang="en-GB" dirty="0">
                          <a:effectLst/>
                          <a:latin typeface="+mn-lt"/>
                        </a:rPr>
                      </a:br>
                      <a:r>
                        <a:rPr lang="en-GB" dirty="0">
                          <a:effectLst/>
                          <a:latin typeface="+mn-lt"/>
                        </a:rPr>
                        <a:t>USA 2007 Males</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8936796"/>
                  </a:ext>
                </a:extLst>
              </a:tr>
              <a:tr h="303224">
                <a:tc vMerge="1">
                  <a:txBody>
                    <a:bodyPr/>
                    <a:lstStyle/>
                    <a:p>
                      <a:endParaRPr lang="en-US"/>
                    </a:p>
                  </a:txBody>
                  <a:tcPr/>
                </a:tc>
                <a:tc>
                  <a:txBody>
                    <a:bodyPr/>
                    <a:lstStyle/>
                    <a:p>
                      <a:pPr algn="ctr"/>
                      <a:r>
                        <a:rPr lang="en-GB" b="1" dirty="0" err="1">
                          <a:solidFill>
                            <a:srgbClr val="000000"/>
                          </a:solidFill>
                          <a:effectLst/>
                          <a:latin typeface="+mn-lt"/>
                        </a:rPr>
                        <a:t>q</a:t>
                      </a:r>
                      <a:r>
                        <a:rPr lang="en-GB" b="1" baseline="-25000" dirty="0" err="1">
                          <a:solidFill>
                            <a:srgbClr val="000000"/>
                          </a:solidFill>
                          <a:effectLst/>
                          <a:latin typeface="+mn-lt"/>
                        </a:rPr>
                        <a:t>x</a:t>
                      </a:r>
                      <a:endParaRPr lang="en-GB" baseline="-25000"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b="1" dirty="0">
                          <a:solidFill>
                            <a:srgbClr val="000000"/>
                          </a:solidFill>
                          <a:effectLst/>
                          <a:latin typeface="+mn-lt"/>
                        </a:rPr>
                        <a:t>l</a:t>
                      </a:r>
                      <a:r>
                        <a:rPr lang="en-GB" b="1" baseline="-25000" dirty="0">
                          <a:solidFill>
                            <a:srgbClr val="000000"/>
                          </a:solidFill>
                          <a:effectLst/>
                          <a:latin typeface="+mn-lt"/>
                        </a:rPr>
                        <a:t>x</a:t>
                      </a:r>
                      <a:endParaRPr lang="en-GB" baseline="-25000"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b="1" dirty="0">
                          <a:solidFill>
                            <a:srgbClr val="000000"/>
                          </a:solidFill>
                          <a:effectLst/>
                          <a:latin typeface="+mn-lt"/>
                        </a:rPr>
                        <a:t>e</a:t>
                      </a:r>
                      <a:r>
                        <a:rPr lang="en-GB" b="1" baseline="-25000" dirty="0">
                          <a:solidFill>
                            <a:srgbClr val="000000"/>
                          </a:solidFill>
                          <a:effectLst/>
                          <a:latin typeface="+mn-lt"/>
                        </a:rPr>
                        <a:t>x</a:t>
                      </a:r>
                      <a:endParaRPr lang="en-GB" baseline="-25000" dirty="0">
                        <a:effectLst/>
                        <a:latin typeface="+mn-lt"/>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592619"/>
                  </a:ext>
                </a:extLst>
              </a:tr>
              <a:tr h="303224">
                <a:tc>
                  <a:txBody>
                    <a:bodyPr/>
                    <a:lstStyle/>
                    <a:p>
                      <a:pPr algn="ctr"/>
                      <a:r>
                        <a:rPr lang="en-GB">
                          <a:solidFill>
                            <a:srgbClr val="000000"/>
                          </a:solidFill>
                          <a:effectLst/>
                          <a:latin typeface="+mn-lt"/>
                        </a:rPr>
                        <a:t>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0.007379</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100,000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75.38</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550231"/>
                  </a:ext>
                </a:extLst>
              </a:tr>
              <a:tr h="303224">
                <a:tc>
                  <a:txBody>
                    <a:bodyPr/>
                    <a:lstStyle/>
                    <a:p>
                      <a:pPr algn="ctr"/>
                      <a:r>
                        <a:rPr lang="en-GB">
                          <a:solidFill>
                            <a:srgbClr val="000000"/>
                          </a:solidFill>
                          <a:effectLst/>
                          <a:latin typeface="+mn-lt"/>
                        </a:rPr>
                        <a:t>1</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0.000494</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99,262</a:t>
                      </a:r>
                      <a:endParaRPr lang="en-GB" dirty="0">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74.94</a:t>
                      </a:r>
                      <a:endParaRPr lang="en-GB" dirty="0">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23827"/>
                  </a:ext>
                </a:extLst>
              </a:tr>
              <a:tr h="378045">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latin typeface="+mn-lt"/>
                        </a:rPr>
                        <a:t>…</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361280"/>
                  </a:ext>
                </a:extLst>
              </a:tr>
              <a:tr h="378045">
                <a:tc>
                  <a:txBody>
                    <a:bodyPr/>
                    <a:lstStyle/>
                    <a:p>
                      <a:pPr algn="ctr"/>
                      <a:r>
                        <a:rPr lang="en-GB">
                          <a:solidFill>
                            <a:srgbClr val="000000"/>
                          </a:solidFill>
                          <a:effectLst/>
                          <a:latin typeface="+mn-lt"/>
                        </a:rPr>
                        <a:t>111</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0.618533</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1</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1.07</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029524"/>
                  </a:ext>
                </a:extLst>
              </a:tr>
              <a:tr h="378045">
                <a:tc>
                  <a:txBody>
                    <a:bodyPr/>
                    <a:lstStyle/>
                    <a:p>
                      <a:pPr algn="ctr"/>
                      <a:r>
                        <a:rPr lang="en-GB">
                          <a:solidFill>
                            <a:srgbClr val="000000"/>
                          </a:solidFill>
                          <a:effectLst/>
                          <a:latin typeface="+mn-lt"/>
                        </a:rPr>
                        <a:t>112</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0.649460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1.00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085493"/>
                  </a:ext>
                </a:extLst>
              </a:tr>
              <a:tr h="378045">
                <a:tc>
                  <a:txBody>
                    <a:bodyPr/>
                    <a:lstStyle/>
                    <a:p>
                      <a:pPr algn="ctr"/>
                      <a:r>
                        <a:rPr lang="en-GB">
                          <a:solidFill>
                            <a:srgbClr val="000000"/>
                          </a:solidFill>
                          <a:effectLst/>
                          <a:latin typeface="+mn-lt"/>
                        </a:rPr>
                        <a:t>113</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0.681933</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0.94</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630286"/>
                  </a:ext>
                </a:extLst>
              </a:tr>
              <a:tr h="378045">
                <a:tc>
                  <a:txBody>
                    <a:bodyPr/>
                    <a:lstStyle/>
                    <a:p>
                      <a:pPr algn="ctr"/>
                      <a:r>
                        <a:rPr lang="en-GB">
                          <a:solidFill>
                            <a:srgbClr val="000000"/>
                          </a:solidFill>
                          <a:effectLst/>
                          <a:latin typeface="+mn-lt"/>
                        </a:rPr>
                        <a:t>114</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0.716029</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0.87</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027014"/>
                  </a:ext>
                </a:extLst>
              </a:tr>
              <a:tr h="378045">
                <a:tc>
                  <a:txBody>
                    <a:bodyPr/>
                    <a:lstStyle/>
                    <a:p>
                      <a:pPr algn="ctr"/>
                      <a:r>
                        <a:rPr lang="en-GB">
                          <a:solidFill>
                            <a:srgbClr val="000000"/>
                          </a:solidFill>
                          <a:effectLst/>
                          <a:latin typeface="+mn-lt"/>
                        </a:rPr>
                        <a:t>115</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0.751831</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a:solidFill>
                            <a:srgbClr val="000000"/>
                          </a:solidFill>
                          <a:effectLst/>
                          <a:latin typeface="+mn-lt"/>
                        </a:rPr>
                        <a:t>0</a:t>
                      </a:r>
                      <a:endParaRPr lang="en-GB">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GB" dirty="0">
                          <a:solidFill>
                            <a:srgbClr val="000000"/>
                          </a:solidFill>
                          <a:effectLst/>
                          <a:latin typeface="+mn-lt"/>
                        </a:rPr>
                        <a:t>0.81</a:t>
                      </a:r>
                      <a:endParaRPr lang="en-GB" dirty="0">
                        <a:effectLst/>
                        <a:latin typeface="+mn-lt"/>
                      </a:endParaRPr>
                    </a:p>
                  </a:txBody>
                  <a:tcPr marL="9525" marR="9525" marT="9525" marB="952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833030"/>
                  </a:ext>
                </a:extLst>
              </a:tr>
            </a:tbl>
          </a:graphicData>
        </a:graphic>
      </p:graphicFrame>
      <p:pic>
        <p:nvPicPr>
          <p:cNvPr id="3" name="Picture 2">
            <a:extLst>
              <a:ext uri="{FF2B5EF4-FFF2-40B4-BE49-F238E27FC236}">
                <a16:creationId xmlns:a16="http://schemas.microsoft.com/office/drawing/2014/main" id="{93D02724-7809-E713-DC01-45C4AEA3C029}"/>
              </a:ext>
            </a:extLst>
          </p:cNvPr>
          <p:cNvPicPr/>
          <p:nvPr/>
        </p:nvPicPr>
        <p:blipFill>
          <a:blip r:embed="rId3">
            <a:alphaModFix amt="47000"/>
          </a:blip>
          <a:stretch>
            <a:fillRect/>
          </a:stretch>
        </p:blipFill>
        <p:spPr>
          <a:xfrm>
            <a:off x="20382" y="6158203"/>
            <a:ext cx="2106999" cy="667826"/>
          </a:xfrm>
          <a:prstGeom prst="rect">
            <a:avLst/>
          </a:prstGeom>
        </p:spPr>
      </p:pic>
      <p:pic>
        <p:nvPicPr>
          <p:cNvPr id="7" name="Picture 6">
            <a:extLst>
              <a:ext uri="{FF2B5EF4-FFF2-40B4-BE49-F238E27FC236}">
                <a16:creationId xmlns:a16="http://schemas.microsoft.com/office/drawing/2014/main" id="{5F91C3F7-05EA-109D-6DCE-2A84ED3C0433}"/>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6" name="TextBox 5">
            <a:extLst>
              <a:ext uri="{FF2B5EF4-FFF2-40B4-BE49-F238E27FC236}">
                <a16:creationId xmlns:a16="http://schemas.microsoft.com/office/drawing/2014/main" id="{7CA849ED-F09F-C843-8F6B-EAE80841FA2D}"/>
              </a:ext>
            </a:extLst>
          </p:cNvPr>
          <p:cNvSpPr txBox="1"/>
          <p:nvPr/>
        </p:nvSpPr>
        <p:spPr>
          <a:xfrm>
            <a:off x="782238" y="4976128"/>
            <a:ext cx="1638590" cy="1077218"/>
          </a:xfrm>
          <a:prstGeom prst="rect">
            <a:avLst/>
          </a:prstGeom>
          <a:noFill/>
        </p:spPr>
        <p:txBody>
          <a:bodyPr wrap="none" rtlCol="0">
            <a:spAutoFit/>
          </a:bodyPr>
          <a:lstStyle/>
          <a:p>
            <a:r>
              <a:rPr lang="en-US" sz="3200" dirty="0"/>
              <a:t>Data is</a:t>
            </a:r>
          </a:p>
          <a:p>
            <a:r>
              <a:rPr lang="en-US" sz="3200" dirty="0"/>
              <a:t>Not Zero</a:t>
            </a:r>
          </a:p>
        </p:txBody>
      </p:sp>
      <p:sp>
        <p:nvSpPr>
          <p:cNvPr id="34" name="TextBox 33">
            <a:extLst>
              <a:ext uri="{FF2B5EF4-FFF2-40B4-BE49-F238E27FC236}">
                <a16:creationId xmlns:a16="http://schemas.microsoft.com/office/drawing/2014/main" id="{4ECB58BA-3E10-5544-98CA-FD5EAA595EE5}"/>
              </a:ext>
            </a:extLst>
          </p:cNvPr>
          <p:cNvSpPr txBox="1"/>
          <p:nvPr/>
        </p:nvSpPr>
        <p:spPr>
          <a:xfrm>
            <a:off x="2905001" y="4958808"/>
            <a:ext cx="2963055" cy="1077218"/>
          </a:xfrm>
          <a:prstGeom prst="rect">
            <a:avLst/>
          </a:prstGeom>
          <a:noFill/>
        </p:spPr>
        <p:txBody>
          <a:bodyPr wrap="none" rtlCol="0">
            <a:spAutoFit/>
          </a:bodyPr>
          <a:lstStyle/>
          <a:p>
            <a:r>
              <a:rPr lang="en-US" sz="3200" dirty="0"/>
              <a:t>Dong et al data- </a:t>
            </a:r>
          </a:p>
          <a:p>
            <a:r>
              <a:rPr lang="en-US" sz="3200" dirty="0"/>
              <a:t>Rounded to Zero</a:t>
            </a:r>
          </a:p>
        </p:txBody>
      </p:sp>
      <p:sp>
        <p:nvSpPr>
          <p:cNvPr id="41" name="TextBox 40">
            <a:extLst>
              <a:ext uri="{FF2B5EF4-FFF2-40B4-BE49-F238E27FC236}">
                <a16:creationId xmlns:a16="http://schemas.microsoft.com/office/drawing/2014/main" id="{ACFDED1C-37FF-4D46-93CA-8F7C59B368A1}"/>
              </a:ext>
            </a:extLst>
          </p:cNvPr>
          <p:cNvSpPr txBox="1"/>
          <p:nvPr/>
        </p:nvSpPr>
        <p:spPr>
          <a:xfrm>
            <a:off x="6096000" y="5404406"/>
            <a:ext cx="6016691" cy="430887"/>
          </a:xfrm>
          <a:prstGeom prst="rect">
            <a:avLst/>
          </a:prstGeom>
          <a:noFill/>
        </p:spPr>
        <p:txBody>
          <a:bodyPr wrap="square" rtlCol="0">
            <a:spAutoFit/>
          </a:bodyPr>
          <a:lstStyle/>
          <a:p>
            <a:r>
              <a:rPr lang="en-US" sz="2200" dirty="0"/>
              <a:t>Dong et al use zero rates of change…  Not the data</a:t>
            </a:r>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7AA37CDC-187B-0FB4-3BF6-3DB00BD2A447}"/>
                  </a:ext>
                </a:extLst>
              </p14:cNvPr>
              <p14:cNvContentPartPr/>
              <p14:nvPr/>
            </p14:nvContentPartPr>
            <p14:xfrm>
              <a:off x="2231000" y="4968840"/>
              <a:ext cx="190440" cy="315000"/>
            </p14:xfrm>
          </p:contentPart>
        </mc:Choice>
        <mc:Fallback>
          <p:pic>
            <p:nvPicPr>
              <p:cNvPr id="4" name="Ink 3">
                <a:extLst>
                  <a:ext uri="{FF2B5EF4-FFF2-40B4-BE49-F238E27FC236}">
                    <a16:creationId xmlns:a16="http://schemas.microsoft.com/office/drawing/2014/main" id="{7AA37CDC-187B-0FB4-3BF6-3DB00BD2A447}"/>
                  </a:ext>
                </a:extLst>
              </p:cNvPr>
              <p:cNvPicPr/>
              <p:nvPr/>
            </p:nvPicPr>
            <p:blipFill>
              <a:blip r:embed="rId6"/>
              <a:stretch>
                <a:fillRect/>
              </a:stretch>
            </p:blipFill>
            <p:spPr>
              <a:xfrm>
                <a:off x="2224880" y="4962720"/>
                <a:ext cx="20268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308FD8F4-78FF-CB38-7E1C-72BD5E2F2A83}"/>
                  </a:ext>
                </a:extLst>
              </p14:cNvPr>
              <p14:cNvContentPartPr/>
              <p14:nvPr/>
            </p14:nvContentPartPr>
            <p14:xfrm>
              <a:off x="3528080" y="4897560"/>
              <a:ext cx="299160" cy="224280"/>
            </p14:xfrm>
          </p:contentPart>
        </mc:Choice>
        <mc:Fallback>
          <p:pic>
            <p:nvPicPr>
              <p:cNvPr id="5" name="Ink 4">
                <a:extLst>
                  <a:ext uri="{FF2B5EF4-FFF2-40B4-BE49-F238E27FC236}">
                    <a16:creationId xmlns:a16="http://schemas.microsoft.com/office/drawing/2014/main" id="{308FD8F4-78FF-CB38-7E1C-72BD5E2F2A83}"/>
                  </a:ext>
                </a:extLst>
              </p:cNvPr>
              <p:cNvPicPr/>
              <p:nvPr/>
            </p:nvPicPr>
            <p:blipFill>
              <a:blip r:embed="rId8"/>
              <a:stretch>
                <a:fillRect/>
              </a:stretch>
            </p:blipFill>
            <p:spPr>
              <a:xfrm>
                <a:off x="3521960" y="4891440"/>
                <a:ext cx="31140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AB4E7620-9E22-562F-356F-0872A2852449}"/>
                  </a:ext>
                </a:extLst>
              </p14:cNvPr>
              <p14:cNvContentPartPr/>
              <p14:nvPr/>
            </p14:nvContentPartPr>
            <p14:xfrm>
              <a:off x="9830240" y="5131920"/>
              <a:ext cx="195120" cy="339120"/>
            </p14:xfrm>
          </p:contentPart>
        </mc:Choice>
        <mc:Fallback>
          <p:pic>
            <p:nvPicPr>
              <p:cNvPr id="8" name="Ink 7">
                <a:extLst>
                  <a:ext uri="{FF2B5EF4-FFF2-40B4-BE49-F238E27FC236}">
                    <a16:creationId xmlns:a16="http://schemas.microsoft.com/office/drawing/2014/main" id="{AB4E7620-9E22-562F-356F-0872A2852449}"/>
                  </a:ext>
                </a:extLst>
              </p:cNvPr>
              <p:cNvPicPr/>
              <p:nvPr/>
            </p:nvPicPr>
            <p:blipFill>
              <a:blip r:embed="rId10"/>
              <a:stretch>
                <a:fillRect/>
              </a:stretch>
            </p:blipFill>
            <p:spPr>
              <a:xfrm>
                <a:off x="9824120" y="5125800"/>
                <a:ext cx="207360" cy="351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618C0F7E-94D6-6FCF-511F-19135C344655}"/>
                  </a:ext>
                </a:extLst>
              </p14:cNvPr>
              <p14:cNvContentPartPr/>
              <p14:nvPr/>
            </p14:nvContentPartPr>
            <p14:xfrm>
              <a:off x="11355560" y="5124720"/>
              <a:ext cx="71280" cy="273960"/>
            </p14:xfrm>
          </p:contentPart>
        </mc:Choice>
        <mc:Fallback>
          <p:pic>
            <p:nvPicPr>
              <p:cNvPr id="10" name="Ink 9">
                <a:extLst>
                  <a:ext uri="{FF2B5EF4-FFF2-40B4-BE49-F238E27FC236}">
                    <a16:creationId xmlns:a16="http://schemas.microsoft.com/office/drawing/2014/main" id="{618C0F7E-94D6-6FCF-511F-19135C344655}"/>
                  </a:ext>
                </a:extLst>
              </p:cNvPr>
              <p:cNvPicPr/>
              <p:nvPr/>
            </p:nvPicPr>
            <p:blipFill>
              <a:blip r:embed="rId12"/>
              <a:stretch>
                <a:fillRect/>
              </a:stretch>
            </p:blipFill>
            <p:spPr>
              <a:xfrm>
                <a:off x="11349440" y="5118600"/>
                <a:ext cx="83520" cy="286200"/>
              </a:xfrm>
              <a:prstGeom prst="rect">
                <a:avLst/>
              </a:prstGeom>
            </p:spPr>
          </p:pic>
        </mc:Fallback>
      </mc:AlternateContent>
    </p:spTree>
    <p:extLst>
      <p:ext uri="{BB962C8B-B14F-4D97-AF65-F5344CB8AC3E}">
        <p14:creationId xmlns:p14="http://schemas.microsoft.com/office/powerpoint/2010/main" val="531113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C3343-7323-763B-BE4E-1679AAA8E33A}"/>
              </a:ext>
            </a:extLst>
          </p:cNvPr>
          <p:cNvPicPr>
            <a:picLocks noChangeAspect="1"/>
          </p:cNvPicPr>
          <p:nvPr/>
        </p:nvPicPr>
        <p:blipFill>
          <a:blip r:embed="rId3"/>
          <a:stretch>
            <a:fillRect/>
          </a:stretch>
        </p:blipFill>
        <p:spPr>
          <a:xfrm>
            <a:off x="92252" y="430507"/>
            <a:ext cx="6425149" cy="5622960"/>
          </a:xfrm>
          <a:prstGeom prst="rect">
            <a:avLst/>
          </a:prstGeom>
        </p:spPr>
      </p:pic>
      <p:sp>
        <p:nvSpPr>
          <p:cNvPr id="20" name="TextBox 19">
            <a:extLst>
              <a:ext uri="{FF2B5EF4-FFF2-40B4-BE49-F238E27FC236}">
                <a16:creationId xmlns:a16="http://schemas.microsoft.com/office/drawing/2014/main" id="{40E00013-76CF-FB82-8D20-0120F70003FE}"/>
              </a:ext>
            </a:extLst>
          </p:cNvPr>
          <p:cNvSpPr txBox="1"/>
          <p:nvPr/>
        </p:nvSpPr>
        <p:spPr>
          <a:xfrm>
            <a:off x="6537960" y="2144543"/>
            <a:ext cx="5654039" cy="1200329"/>
          </a:xfrm>
          <a:prstGeom prst="rect">
            <a:avLst/>
          </a:prstGeom>
          <a:noFill/>
        </p:spPr>
        <p:txBody>
          <a:bodyPr wrap="square">
            <a:spAutoFit/>
          </a:bodyPr>
          <a:lstStyle/>
          <a:p>
            <a:r>
              <a:rPr lang="en-GB" dirty="0"/>
              <a:t>“241 ‘exhaustively validated’ French supercentenarians in the IDL. </a:t>
            </a:r>
            <a:r>
              <a:rPr lang="en-GB" b="1" u="sng" dirty="0"/>
              <a:t>Not a single one </a:t>
            </a:r>
            <a:r>
              <a:rPr lang="en-GB" dirty="0"/>
              <a:t>has a birth certificate.”</a:t>
            </a:r>
          </a:p>
          <a:p>
            <a:endParaRPr lang="en-GB" dirty="0"/>
          </a:p>
          <a:p>
            <a:r>
              <a:rPr lang="en-GB" dirty="0"/>
              <a:t>(Birth certs are legal and near-universal since 19th C.)</a:t>
            </a:r>
            <a:endParaRPr lang="en-US" dirty="0"/>
          </a:p>
        </p:txBody>
      </p:sp>
      <p:sp>
        <p:nvSpPr>
          <p:cNvPr id="23" name="TextBox 22">
            <a:extLst>
              <a:ext uri="{FF2B5EF4-FFF2-40B4-BE49-F238E27FC236}">
                <a16:creationId xmlns:a16="http://schemas.microsoft.com/office/drawing/2014/main" id="{6CD647E9-803B-6DCA-3B3D-6A051223BF57}"/>
              </a:ext>
            </a:extLst>
          </p:cNvPr>
          <p:cNvSpPr txBox="1"/>
          <p:nvPr/>
        </p:nvSpPr>
        <p:spPr>
          <a:xfrm>
            <a:off x="330282" y="0"/>
            <a:ext cx="9116785" cy="523220"/>
          </a:xfrm>
          <a:prstGeom prst="rect">
            <a:avLst/>
          </a:prstGeom>
          <a:noFill/>
        </p:spPr>
        <p:txBody>
          <a:bodyPr wrap="square" rtlCol="0">
            <a:spAutoFit/>
          </a:bodyPr>
          <a:lstStyle/>
          <a:p>
            <a:r>
              <a:rPr lang="en-US" sz="2800" dirty="0">
                <a:sym typeface="Wingdings" pitchFamily="2" charset="2"/>
              </a:rPr>
              <a:t>Birth Certificate Allergies, too</a:t>
            </a:r>
            <a:endParaRPr lang="en-US" sz="2800" b="1" u="sng" dirty="0">
              <a:sym typeface="Wingdings" pitchFamily="2" charset="2"/>
            </a:endParaRPr>
          </a:p>
        </p:txBody>
      </p:sp>
      <p:sp>
        <p:nvSpPr>
          <p:cNvPr id="24" name="TextBox 23">
            <a:extLst>
              <a:ext uri="{FF2B5EF4-FFF2-40B4-BE49-F238E27FC236}">
                <a16:creationId xmlns:a16="http://schemas.microsoft.com/office/drawing/2014/main" id="{DA0F5E1A-D25D-630A-E995-19B4C101328E}"/>
              </a:ext>
            </a:extLst>
          </p:cNvPr>
          <p:cNvSpPr txBox="1"/>
          <p:nvPr/>
        </p:nvSpPr>
        <p:spPr>
          <a:xfrm>
            <a:off x="6517401" y="3513129"/>
            <a:ext cx="5654040" cy="1754326"/>
          </a:xfrm>
          <a:prstGeom prst="rect">
            <a:avLst/>
          </a:prstGeom>
          <a:noFill/>
        </p:spPr>
        <p:txBody>
          <a:bodyPr wrap="square">
            <a:spAutoFit/>
          </a:bodyPr>
          <a:lstStyle/>
          <a:p>
            <a:r>
              <a:rPr lang="en-GB" dirty="0"/>
              <a:t>“the IDL explicitly lists the evidence available in support 98% of remarkable-age claimants in the UK (S1 Code). </a:t>
            </a:r>
            <a:r>
              <a:rPr lang="en-GB" b="1" dirty="0"/>
              <a:t>Of the 1116 oldest people in the UK</a:t>
            </a:r>
            <a:r>
              <a:rPr lang="en-GB" dirty="0"/>
              <a:t>, all but three were born after the introduction of compulsory, nation-wide birth certificates in 1864. However, </a:t>
            </a:r>
            <a:r>
              <a:rPr lang="en-GB" b="1" u="sng" dirty="0"/>
              <a:t>only eighteen (1.6%) have a birth certificate</a:t>
            </a:r>
            <a:r>
              <a:rPr lang="en-GB" dirty="0"/>
              <a:t>.”</a:t>
            </a:r>
            <a:endParaRPr lang="en-US" dirty="0"/>
          </a:p>
        </p:txBody>
      </p:sp>
      <p:sp>
        <p:nvSpPr>
          <p:cNvPr id="26" name="TextBox 25">
            <a:extLst>
              <a:ext uri="{FF2B5EF4-FFF2-40B4-BE49-F238E27FC236}">
                <a16:creationId xmlns:a16="http://schemas.microsoft.com/office/drawing/2014/main" id="{FB5EB0C8-A4D9-F07F-0BD9-CB779CF9B4BF}"/>
              </a:ext>
            </a:extLst>
          </p:cNvPr>
          <p:cNvSpPr txBox="1"/>
          <p:nvPr/>
        </p:nvSpPr>
        <p:spPr>
          <a:xfrm>
            <a:off x="6537960" y="290762"/>
            <a:ext cx="5654040" cy="1477328"/>
          </a:xfrm>
          <a:prstGeom prst="rect">
            <a:avLst/>
          </a:prstGeom>
          <a:noFill/>
        </p:spPr>
        <p:txBody>
          <a:bodyPr wrap="square">
            <a:spAutoFit/>
          </a:bodyPr>
          <a:lstStyle/>
          <a:p>
            <a:r>
              <a:rPr lang="en-GB" dirty="0"/>
              <a:t>“Overall </a:t>
            </a:r>
            <a:r>
              <a:rPr lang="en-GB" b="1" dirty="0"/>
              <a:t>only 6.6%</a:t>
            </a:r>
            <a:r>
              <a:rPr lang="en-GB" dirty="0"/>
              <a:t> of supercentenarians have an original birth certificate, </a:t>
            </a:r>
            <a:r>
              <a:rPr lang="en-GB" b="1" u="sng" dirty="0"/>
              <a:t>and 74% of cases have no reported birth documents of any kind</a:t>
            </a:r>
            <a:r>
              <a:rPr lang="en-GB" dirty="0"/>
              <a:t>: not even parish register data is recorded. </a:t>
            </a:r>
            <a:r>
              <a:rPr lang="en-GB" b="1" dirty="0"/>
              <a:t>None </a:t>
            </a:r>
            <a:r>
              <a:rPr lang="en-GB" dirty="0"/>
              <a:t>of the 797 [105+ year olds] from the USA is listed as having a birth certificate.”</a:t>
            </a:r>
            <a:endParaRPr lang="en-US" dirty="0"/>
          </a:p>
        </p:txBody>
      </p:sp>
      <p:sp>
        <p:nvSpPr>
          <p:cNvPr id="16" name="TextBox 15">
            <a:extLst>
              <a:ext uri="{FF2B5EF4-FFF2-40B4-BE49-F238E27FC236}">
                <a16:creationId xmlns:a16="http://schemas.microsoft.com/office/drawing/2014/main" id="{E17A0B2B-BEC6-5160-B744-B5138FCEB55A}"/>
              </a:ext>
            </a:extLst>
          </p:cNvPr>
          <p:cNvSpPr txBox="1"/>
          <p:nvPr/>
        </p:nvSpPr>
        <p:spPr>
          <a:xfrm>
            <a:off x="5077488" y="6393543"/>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3" name="Picture 2">
            <a:extLst>
              <a:ext uri="{FF2B5EF4-FFF2-40B4-BE49-F238E27FC236}">
                <a16:creationId xmlns:a16="http://schemas.microsoft.com/office/drawing/2014/main" id="{BCE5F78A-95E7-C0B7-C251-EB3611EBC755}"/>
              </a:ext>
            </a:extLst>
          </p:cNvPr>
          <p:cNvPicPr/>
          <p:nvPr/>
        </p:nvPicPr>
        <p:blipFill>
          <a:blip r:embed="rId4">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60EA7031-FE20-CC9C-FE0B-1D7CC73B7E0C}"/>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4302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AB05A-2CF8-18ED-7EDC-F6D4E652414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F3F77AD-802E-F926-3805-BB4DEF8A4299}"/>
              </a:ext>
            </a:extLst>
          </p:cNvPr>
          <p:cNvSpPr txBox="1">
            <a:spLocks/>
          </p:cNvSpPr>
          <p:nvPr/>
        </p:nvSpPr>
        <p:spPr>
          <a:xfrm>
            <a:off x="518310" y="95126"/>
            <a:ext cx="11353800" cy="15723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Circular logic</a:t>
            </a:r>
          </a:p>
          <a:p>
            <a:pPr algn="l"/>
            <a:endParaRPr lang="en-US" sz="4000" dirty="0"/>
          </a:p>
        </p:txBody>
      </p:sp>
      <p:pic>
        <p:nvPicPr>
          <p:cNvPr id="2" name="Picture 1">
            <a:extLst>
              <a:ext uri="{FF2B5EF4-FFF2-40B4-BE49-F238E27FC236}">
                <a16:creationId xmlns:a16="http://schemas.microsoft.com/office/drawing/2014/main" id="{19B0EEBB-E478-C723-F298-F6B1DE48A349}"/>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6BF1C284-81FE-F927-271C-6383A7CD5876}"/>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5" name="TextBox 4">
            <a:extLst>
              <a:ext uri="{FF2B5EF4-FFF2-40B4-BE49-F238E27FC236}">
                <a16:creationId xmlns:a16="http://schemas.microsoft.com/office/drawing/2014/main" id="{1C884890-0156-8FA2-8944-FFFAD6813BFB}"/>
              </a:ext>
            </a:extLst>
          </p:cNvPr>
          <p:cNvSpPr txBox="1"/>
          <p:nvPr/>
        </p:nvSpPr>
        <p:spPr>
          <a:xfrm>
            <a:off x="3416421" y="3042538"/>
            <a:ext cx="4558553" cy="461665"/>
          </a:xfrm>
          <a:prstGeom prst="rect">
            <a:avLst/>
          </a:prstGeom>
          <a:noFill/>
        </p:spPr>
        <p:txBody>
          <a:bodyPr wrap="square" rtlCol="0">
            <a:spAutoFit/>
          </a:bodyPr>
          <a:lstStyle/>
          <a:p>
            <a:pPr algn="ctr"/>
            <a:r>
              <a:rPr lang="en-US" sz="2400" dirty="0"/>
              <a:t>“We validated our data carefully”</a:t>
            </a:r>
          </a:p>
        </p:txBody>
      </p:sp>
      <p:sp>
        <p:nvSpPr>
          <p:cNvPr id="7" name="TextBox 6">
            <a:extLst>
              <a:ext uri="{FF2B5EF4-FFF2-40B4-BE49-F238E27FC236}">
                <a16:creationId xmlns:a16="http://schemas.microsoft.com/office/drawing/2014/main" id="{53E28173-C71E-9756-7A85-394F342AB3C5}"/>
              </a:ext>
            </a:extLst>
          </p:cNvPr>
          <p:cNvSpPr txBox="1"/>
          <p:nvPr/>
        </p:nvSpPr>
        <p:spPr>
          <a:xfrm>
            <a:off x="2752934" y="4367444"/>
            <a:ext cx="6121356" cy="830997"/>
          </a:xfrm>
          <a:prstGeom prst="rect">
            <a:avLst/>
          </a:prstGeom>
          <a:noFill/>
        </p:spPr>
        <p:txBody>
          <a:bodyPr wrap="none" rtlCol="0">
            <a:spAutoFit/>
          </a:bodyPr>
          <a:lstStyle/>
          <a:p>
            <a:pPr algn="ctr"/>
            <a:r>
              <a:rPr lang="en-US" sz="2400" dirty="0"/>
              <a:t>The most carefully validated data in the world</a:t>
            </a:r>
          </a:p>
          <a:p>
            <a:pPr algn="ctr"/>
            <a:r>
              <a:rPr lang="en-US" sz="2400" i="1" dirty="0"/>
              <a:t>repeatedly</a:t>
            </a:r>
            <a:r>
              <a:rPr lang="en-US" sz="2400" dirty="0"/>
              <a:t> turned out to be undetected errors*</a:t>
            </a:r>
          </a:p>
        </p:txBody>
      </p:sp>
      <p:sp>
        <p:nvSpPr>
          <p:cNvPr id="8" name="TextBox 7">
            <a:extLst>
              <a:ext uri="{FF2B5EF4-FFF2-40B4-BE49-F238E27FC236}">
                <a16:creationId xmlns:a16="http://schemas.microsoft.com/office/drawing/2014/main" id="{2D71714A-9D4F-8026-C1DC-D615945F8E7C}"/>
              </a:ext>
            </a:extLst>
          </p:cNvPr>
          <p:cNvSpPr txBox="1"/>
          <p:nvPr/>
        </p:nvSpPr>
        <p:spPr>
          <a:xfrm>
            <a:off x="2241996" y="1717632"/>
            <a:ext cx="7169848" cy="461665"/>
          </a:xfrm>
          <a:prstGeom prst="rect">
            <a:avLst/>
          </a:prstGeom>
          <a:noFill/>
        </p:spPr>
        <p:txBody>
          <a:bodyPr wrap="none" rtlCol="0">
            <a:spAutoFit/>
          </a:bodyPr>
          <a:lstStyle/>
          <a:p>
            <a:pPr algn="ctr"/>
            <a:r>
              <a:rPr lang="en-US" sz="2400" dirty="0"/>
              <a:t>How do you know your data is not an undetected error?</a:t>
            </a:r>
          </a:p>
        </p:txBody>
      </p:sp>
      <p:grpSp>
        <p:nvGrpSpPr>
          <p:cNvPr id="12" name="Group 11">
            <a:extLst>
              <a:ext uri="{FF2B5EF4-FFF2-40B4-BE49-F238E27FC236}">
                <a16:creationId xmlns:a16="http://schemas.microsoft.com/office/drawing/2014/main" id="{B6DA63AB-FBD9-5D30-1F30-C8E73792EE83}"/>
              </a:ext>
            </a:extLst>
          </p:cNvPr>
          <p:cNvGrpSpPr/>
          <p:nvPr/>
        </p:nvGrpSpPr>
        <p:grpSpPr>
          <a:xfrm>
            <a:off x="5568078" y="2199325"/>
            <a:ext cx="255240" cy="637200"/>
            <a:chOff x="5568078" y="2199325"/>
            <a:chExt cx="255240" cy="63720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D402C66-6B0A-D132-5121-89880801372A}"/>
                    </a:ext>
                  </a:extLst>
                </p14:cNvPr>
                <p14:cNvContentPartPr/>
                <p14:nvPr/>
              </p14:nvContentPartPr>
              <p14:xfrm>
                <a:off x="5686518" y="2199325"/>
                <a:ext cx="360" cy="489240"/>
              </p14:xfrm>
            </p:contentPart>
          </mc:Choice>
          <mc:Fallback xmlns="">
            <p:pic>
              <p:nvPicPr>
                <p:cNvPr id="9" name="Ink 8">
                  <a:extLst>
                    <a:ext uri="{FF2B5EF4-FFF2-40B4-BE49-F238E27FC236}">
                      <a16:creationId xmlns:a16="http://schemas.microsoft.com/office/drawing/2014/main" id="{ED402C66-6B0A-D132-5121-89880801372A}"/>
                    </a:ext>
                  </a:extLst>
                </p:cNvPr>
                <p:cNvPicPr/>
                <p:nvPr/>
              </p:nvPicPr>
              <p:blipFill>
                <a:blip r:embed="rId6"/>
                <a:stretch>
                  <a:fillRect/>
                </a:stretch>
              </p:blipFill>
              <p:spPr>
                <a:xfrm>
                  <a:off x="5677518" y="2190325"/>
                  <a:ext cx="18000" cy="50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3837485A-63FF-ACEB-EF21-A20C5BD40A0E}"/>
                    </a:ext>
                  </a:extLst>
                </p14:cNvPr>
                <p14:cNvContentPartPr/>
                <p14:nvPr/>
              </p14:nvContentPartPr>
              <p14:xfrm>
                <a:off x="5568078" y="2592805"/>
                <a:ext cx="255240" cy="243720"/>
              </p14:xfrm>
            </p:contentPart>
          </mc:Choice>
          <mc:Fallback xmlns="">
            <p:pic>
              <p:nvPicPr>
                <p:cNvPr id="10" name="Ink 9">
                  <a:extLst>
                    <a:ext uri="{FF2B5EF4-FFF2-40B4-BE49-F238E27FC236}">
                      <a16:creationId xmlns:a16="http://schemas.microsoft.com/office/drawing/2014/main" id="{3837485A-63FF-ACEB-EF21-A20C5BD40A0E}"/>
                    </a:ext>
                  </a:extLst>
                </p:cNvPr>
                <p:cNvPicPr/>
                <p:nvPr/>
              </p:nvPicPr>
              <p:blipFill>
                <a:blip r:embed="rId8"/>
                <a:stretch>
                  <a:fillRect/>
                </a:stretch>
              </p:blipFill>
              <p:spPr>
                <a:xfrm>
                  <a:off x="5559438" y="2583805"/>
                  <a:ext cx="272880" cy="261360"/>
                </a:xfrm>
                <a:prstGeom prst="rect">
                  <a:avLst/>
                </a:prstGeom>
              </p:spPr>
            </p:pic>
          </mc:Fallback>
        </mc:AlternateContent>
      </p:grpSp>
      <p:grpSp>
        <p:nvGrpSpPr>
          <p:cNvPr id="17" name="Group 16">
            <a:extLst>
              <a:ext uri="{FF2B5EF4-FFF2-40B4-BE49-F238E27FC236}">
                <a16:creationId xmlns:a16="http://schemas.microsoft.com/office/drawing/2014/main" id="{3C17C64A-A10F-666D-1C4F-11B373F926E4}"/>
              </a:ext>
            </a:extLst>
          </p:cNvPr>
          <p:cNvGrpSpPr/>
          <p:nvPr/>
        </p:nvGrpSpPr>
        <p:grpSpPr>
          <a:xfrm>
            <a:off x="8227681" y="3274025"/>
            <a:ext cx="1098360" cy="1607040"/>
            <a:chOff x="7478598" y="3257005"/>
            <a:chExt cx="1098360" cy="1607040"/>
          </a:xfrm>
        </p:grpSpPr>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1CEEC14B-73A7-BCDC-CE37-6ED91C6BA5A0}"/>
                    </a:ext>
                  </a:extLst>
                </p14:cNvPr>
                <p14:cNvContentPartPr/>
                <p14:nvPr/>
              </p14:nvContentPartPr>
              <p14:xfrm>
                <a:off x="7478598" y="3257005"/>
                <a:ext cx="1098360" cy="1458360"/>
              </p14:xfrm>
            </p:contentPart>
          </mc:Choice>
          <mc:Fallback xmlns="">
            <p:pic>
              <p:nvPicPr>
                <p:cNvPr id="14" name="Ink 13">
                  <a:extLst>
                    <a:ext uri="{FF2B5EF4-FFF2-40B4-BE49-F238E27FC236}">
                      <a16:creationId xmlns:a16="http://schemas.microsoft.com/office/drawing/2014/main" id="{1CEEC14B-73A7-BCDC-CE37-6ED91C6BA5A0}"/>
                    </a:ext>
                  </a:extLst>
                </p:cNvPr>
                <p:cNvPicPr/>
                <p:nvPr/>
              </p:nvPicPr>
              <p:blipFill>
                <a:blip r:embed="rId10"/>
                <a:stretch>
                  <a:fillRect/>
                </a:stretch>
              </p:blipFill>
              <p:spPr>
                <a:xfrm>
                  <a:off x="7469598" y="3248005"/>
                  <a:ext cx="1116000" cy="147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EC049CE1-AA0C-3A7B-F17B-566EDDA30AAC}"/>
                    </a:ext>
                  </a:extLst>
                </p14:cNvPr>
                <p14:cNvContentPartPr/>
                <p14:nvPr/>
              </p14:nvContentPartPr>
              <p14:xfrm>
                <a:off x="8149638" y="4521685"/>
                <a:ext cx="239040" cy="342360"/>
              </p14:xfrm>
            </p:contentPart>
          </mc:Choice>
          <mc:Fallback xmlns="">
            <p:pic>
              <p:nvPicPr>
                <p:cNvPr id="15" name="Ink 14">
                  <a:extLst>
                    <a:ext uri="{FF2B5EF4-FFF2-40B4-BE49-F238E27FC236}">
                      <a16:creationId xmlns:a16="http://schemas.microsoft.com/office/drawing/2014/main" id="{EC049CE1-AA0C-3A7B-F17B-566EDDA30AAC}"/>
                    </a:ext>
                  </a:extLst>
                </p:cNvPr>
                <p:cNvPicPr/>
                <p:nvPr/>
              </p:nvPicPr>
              <p:blipFill>
                <a:blip r:embed="rId12"/>
                <a:stretch>
                  <a:fillRect/>
                </a:stretch>
              </p:blipFill>
              <p:spPr>
                <a:xfrm>
                  <a:off x="8140638" y="4513045"/>
                  <a:ext cx="256680" cy="360000"/>
                </a:xfrm>
                <a:prstGeom prst="rect">
                  <a:avLst/>
                </a:prstGeom>
              </p:spPr>
            </p:pic>
          </mc:Fallback>
        </mc:AlternateContent>
      </p:grpSp>
      <p:grpSp>
        <p:nvGrpSpPr>
          <p:cNvPr id="21" name="Group 20">
            <a:extLst>
              <a:ext uri="{FF2B5EF4-FFF2-40B4-BE49-F238E27FC236}">
                <a16:creationId xmlns:a16="http://schemas.microsoft.com/office/drawing/2014/main" id="{6F8892F9-2668-3BAC-1C9C-B6E63B5689CF}"/>
              </a:ext>
            </a:extLst>
          </p:cNvPr>
          <p:cNvGrpSpPr/>
          <p:nvPr/>
        </p:nvGrpSpPr>
        <p:grpSpPr>
          <a:xfrm>
            <a:off x="2160187" y="3117245"/>
            <a:ext cx="1131120" cy="1389960"/>
            <a:chOff x="2944758" y="3233965"/>
            <a:chExt cx="1131120" cy="138996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9D3C69A-1E59-6FBE-8E75-C11CABB8D337}"/>
                    </a:ext>
                  </a:extLst>
                </p14:cNvPr>
                <p14:cNvContentPartPr/>
                <p14:nvPr/>
              </p14:nvContentPartPr>
              <p14:xfrm>
                <a:off x="2944758" y="3371485"/>
                <a:ext cx="997200" cy="1252440"/>
              </p14:xfrm>
            </p:contentPart>
          </mc:Choice>
          <mc:Fallback xmlns="">
            <p:pic>
              <p:nvPicPr>
                <p:cNvPr id="18" name="Ink 17">
                  <a:extLst>
                    <a:ext uri="{FF2B5EF4-FFF2-40B4-BE49-F238E27FC236}">
                      <a16:creationId xmlns:a16="http://schemas.microsoft.com/office/drawing/2014/main" id="{A9D3C69A-1E59-6FBE-8E75-C11CABB8D337}"/>
                    </a:ext>
                  </a:extLst>
                </p:cNvPr>
                <p:cNvPicPr/>
                <p:nvPr/>
              </p:nvPicPr>
              <p:blipFill>
                <a:blip r:embed="rId14"/>
                <a:stretch>
                  <a:fillRect/>
                </a:stretch>
              </p:blipFill>
              <p:spPr>
                <a:xfrm>
                  <a:off x="2936118" y="3362845"/>
                  <a:ext cx="1014840" cy="1270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DCCA0C65-78A8-CE16-B8CB-6831760F6276}"/>
                    </a:ext>
                  </a:extLst>
                </p14:cNvPr>
                <p14:cNvContentPartPr/>
                <p14:nvPr/>
              </p14:nvContentPartPr>
              <p14:xfrm>
                <a:off x="3755118" y="3233965"/>
                <a:ext cx="320760" cy="313560"/>
              </p14:xfrm>
            </p:contentPart>
          </mc:Choice>
          <mc:Fallback xmlns="">
            <p:pic>
              <p:nvPicPr>
                <p:cNvPr id="19" name="Ink 18">
                  <a:extLst>
                    <a:ext uri="{FF2B5EF4-FFF2-40B4-BE49-F238E27FC236}">
                      <a16:creationId xmlns:a16="http://schemas.microsoft.com/office/drawing/2014/main" id="{DCCA0C65-78A8-CE16-B8CB-6831760F6276}"/>
                    </a:ext>
                  </a:extLst>
                </p:cNvPr>
                <p:cNvPicPr/>
                <p:nvPr/>
              </p:nvPicPr>
              <p:blipFill>
                <a:blip r:embed="rId16"/>
                <a:stretch>
                  <a:fillRect/>
                </a:stretch>
              </p:blipFill>
              <p:spPr>
                <a:xfrm>
                  <a:off x="3746478" y="3225325"/>
                  <a:ext cx="338400" cy="331200"/>
                </a:xfrm>
                <a:prstGeom prst="rect">
                  <a:avLst/>
                </a:prstGeom>
              </p:spPr>
            </p:pic>
          </mc:Fallback>
        </mc:AlternateContent>
      </p:grpSp>
      <p:sp>
        <p:nvSpPr>
          <p:cNvPr id="22" name="TextBox 21">
            <a:extLst>
              <a:ext uri="{FF2B5EF4-FFF2-40B4-BE49-F238E27FC236}">
                <a16:creationId xmlns:a16="http://schemas.microsoft.com/office/drawing/2014/main" id="{DB58CDAE-8A5C-4FC0-C069-3D12498E90AD}"/>
              </a:ext>
            </a:extLst>
          </p:cNvPr>
          <p:cNvSpPr txBox="1"/>
          <p:nvPr/>
        </p:nvSpPr>
        <p:spPr>
          <a:xfrm>
            <a:off x="9018241" y="6307450"/>
            <a:ext cx="2135713" cy="369332"/>
          </a:xfrm>
          <a:prstGeom prst="rect">
            <a:avLst/>
          </a:prstGeom>
          <a:noFill/>
        </p:spPr>
        <p:txBody>
          <a:bodyPr wrap="none" rtlCol="0">
            <a:spAutoFit/>
          </a:bodyPr>
          <a:lstStyle/>
          <a:p>
            <a:r>
              <a:rPr lang="en-US" sz="1800" dirty="0"/>
              <a:t>*At rates up to 100%</a:t>
            </a:r>
            <a:endParaRPr lang="en-US" dirty="0"/>
          </a:p>
        </p:txBody>
      </p:sp>
    </p:spTree>
    <p:extLst>
      <p:ext uri="{BB962C8B-B14F-4D97-AF65-F5344CB8AC3E}">
        <p14:creationId xmlns:p14="http://schemas.microsoft.com/office/powerpoint/2010/main" val="140409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49E8-6B27-D0BF-744D-62CA6867E29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590709F-BC6F-AB21-18B6-B847F3F6134A}"/>
              </a:ext>
            </a:extLst>
          </p:cNvPr>
          <p:cNvSpPr txBox="1">
            <a:spLocks/>
          </p:cNvSpPr>
          <p:nvPr/>
        </p:nvSpPr>
        <p:spPr>
          <a:xfrm>
            <a:off x="518310" y="95126"/>
            <a:ext cx="11353800" cy="15723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Circular logic</a:t>
            </a:r>
          </a:p>
          <a:p>
            <a:pPr algn="l"/>
            <a:endParaRPr lang="en-US" sz="4000" dirty="0"/>
          </a:p>
        </p:txBody>
      </p:sp>
      <p:pic>
        <p:nvPicPr>
          <p:cNvPr id="2" name="Picture 1">
            <a:extLst>
              <a:ext uri="{FF2B5EF4-FFF2-40B4-BE49-F238E27FC236}">
                <a16:creationId xmlns:a16="http://schemas.microsoft.com/office/drawing/2014/main" id="{1A04C58B-0FEC-7EEE-9674-7FE5D757065F}"/>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2E456539-4E5C-D9EC-70E3-D1360ECD476D}"/>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5" name="TextBox 4">
            <a:extLst>
              <a:ext uri="{FF2B5EF4-FFF2-40B4-BE49-F238E27FC236}">
                <a16:creationId xmlns:a16="http://schemas.microsoft.com/office/drawing/2014/main" id="{F469CE5E-CF3A-754D-61A9-B2FC6B7C2AD6}"/>
              </a:ext>
            </a:extLst>
          </p:cNvPr>
          <p:cNvSpPr txBox="1"/>
          <p:nvPr/>
        </p:nvSpPr>
        <p:spPr>
          <a:xfrm>
            <a:off x="3416421" y="3042538"/>
            <a:ext cx="4558553" cy="830997"/>
          </a:xfrm>
          <a:prstGeom prst="rect">
            <a:avLst/>
          </a:prstGeom>
          <a:noFill/>
        </p:spPr>
        <p:txBody>
          <a:bodyPr wrap="square" rtlCol="0">
            <a:spAutoFit/>
          </a:bodyPr>
          <a:lstStyle/>
          <a:p>
            <a:pPr algn="ctr"/>
            <a:r>
              <a:rPr lang="en-US" sz="2400" dirty="0"/>
              <a:t>Undetectable errors happen, </a:t>
            </a:r>
          </a:p>
          <a:p>
            <a:pPr algn="ctr"/>
            <a:r>
              <a:rPr lang="en-US" sz="2400" dirty="0"/>
              <a:t>but they are rare*</a:t>
            </a:r>
          </a:p>
        </p:txBody>
      </p:sp>
      <p:sp>
        <p:nvSpPr>
          <p:cNvPr id="7" name="TextBox 6">
            <a:extLst>
              <a:ext uri="{FF2B5EF4-FFF2-40B4-BE49-F238E27FC236}">
                <a16:creationId xmlns:a16="http://schemas.microsoft.com/office/drawing/2014/main" id="{E849D3BD-252C-DFF2-24F2-94DA991EAB79}"/>
              </a:ext>
            </a:extLst>
          </p:cNvPr>
          <p:cNvSpPr txBox="1"/>
          <p:nvPr/>
        </p:nvSpPr>
        <p:spPr>
          <a:xfrm>
            <a:off x="2908427" y="4368753"/>
            <a:ext cx="5574539" cy="830997"/>
          </a:xfrm>
          <a:prstGeom prst="rect">
            <a:avLst/>
          </a:prstGeom>
          <a:noFill/>
        </p:spPr>
        <p:txBody>
          <a:bodyPr wrap="square" rtlCol="0">
            <a:spAutoFit/>
          </a:bodyPr>
          <a:lstStyle/>
          <a:p>
            <a:pPr algn="ctr"/>
            <a:r>
              <a:rPr lang="en-US" sz="2400" dirty="0"/>
              <a:t>If errors are undetectable, how do you know they are rare?</a:t>
            </a:r>
          </a:p>
        </p:txBody>
      </p:sp>
      <p:sp>
        <p:nvSpPr>
          <p:cNvPr id="8" name="TextBox 7">
            <a:extLst>
              <a:ext uri="{FF2B5EF4-FFF2-40B4-BE49-F238E27FC236}">
                <a16:creationId xmlns:a16="http://schemas.microsoft.com/office/drawing/2014/main" id="{54399D9C-1BBF-DC9A-B605-D93B80D1321B}"/>
              </a:ext>
            </a:extLst>
          </p:cNvPr>
          <p:cNvSpPr txBox="1"/>
          <p:nvPr/>
        </p:nvSpPr>
        <p:spPr>
          <a:xfrm>
            <a:off x="2241996" y="1717632"/>
            <a:ext cx="7169848" cy="461665"/>
          </a:xfrm>
          <a:prstGeom prst="rect">
            <a:avLst/>
          </a:prstGeom>
          <a:noFill/>
        </p:spPr>
        <p:txBody>
          <a:bodyPr wrap="none" rtlCol="0">
            <a:spAutoFit/>
          </a:bodyPr>
          <a:lstStyle/>
          <a:p>
            <a:pPr algn="ctr"/>
            <a:r>
              <a:rPr lang="en-US" sz="2400" dirty="0"/>
              <a:t>How do you know your data is not an undetected error?</a:t>
            </a:r>
          </a:p>
        </p:txBody>
      </p:sp>
      <p:grpSp>
        <p:nvGrpSpPr>
          <p:cNvPr id="12" name="Group 11">
            <a:extLst>
              <a:ext uri="{FF2B5EF4-FFF2-40B4-BE49-F238E27FC236}">
                <a16:creationId xmlns:a16="http://schemas.microsoft.com/office/drawing/2014/main" id="{24591208-692E-CA2E-AF9A-E66925AFF598}"/>
              </a:ext>
            </a:extLst>
          </p:cNvPr>
          <p:cNvGrpSpPr/>
          <p:nvPr/>
        </p:nvGrpSpPr>
        <p:grpSpPr>
          <a:xfrm>
            <a:off x="5568078" y="2199325"/>
            <a:ext cx="255240" cy="637200"/>
            <a:chOff x="5568078" y="2199325"/>
            <a:chExt cx="255240" cy="63720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AE8452C6-AC44-7AAE-2E75-CE9008577BB2}"/>
                    </a:ext>
                  </a:extLst>
                </p14:cNvPr>
                <p14:cNvContentPartPr/>
                <p14:nvPr/>
              </p14:nvContentPartPr>
              <p14:xfrm>
                <a:off x="5686518" y="2199325"/>
                <a:ext cx="360" cy="489240"/>
              </p14:xfrm>
            </p:contentPart>
          </mc:Choice>
          <mc:Fallback xmlns="">
            <p:pic>
              <p:nvPicPr>
                <p:cNvPr id="9" name="Ink 8">
                  <a:extLst>
                    <a:ext uri="{FF2B5EF4-FFF2-40B4-BE49-F238E27FC236}">
                      <a16:creationId xmlns:a16="http://schemas.microsoft.com/office/drawing/2014/main" id="{AE8452C6-AC44-7AAE-2E75-CE9008577BB2}"/>
                    </a:ext>
                  </a:extLst>
                </p:cNvPr>
                <p:cNvPicPr/>
                <p:nvPr/>
              </p:nvPicPr>
              <p:blipFill>
                <a:blip r:embed="rId6"/>
                <a:stretch>
                  <a:fillRect/>
                </a:stretch>
              </p:blipFill>
              <p:spPr>
                <a:xfrm>
                  <a:off x="5677518" y="2190325"/>
                  <a:ext cx="18000" cy="50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AC0D8575-5623-D9D0-0CF7-691613CE58E5}"/>
                    </a:ext>
                  </a:extLst>
                </p14:cNvPr>
                <p14:cNvContentPartPr/>
                <p14:nvPr/>
              </p14:nvContentPartPr>
              <p14:xfrm>
                <a:off x="5568078" y="2592805"/>
                <a:ext cx="255240" cy="243720"/>
              </p14:xfrm>
            </p:contentPart>
          </mc:Choice>
          <mc:Fallback xmlns="">
            <p:pic>
              <p:nvPicPr>
                <p:cNvPr id="10" name="Ink 9">
                  <a:extLst>
                    <a:ext uri="{FF2B5EF4-FFF2-40B4-BE49-F238E27FC236}">
                      <a16:creationId xmlns:a16="http://schemas.microsoft.com/office/drawing/2014/main" id="{AC0D8575-5623-D9D0-0CF7-691613CE58E5}"/>
                    </a:ext>
                  </a:extLst>
                </p:cNvPr>
                <p:cNvPicPr/>
                <p:nvPr/>
              </p:nvPicPr>
              <p:blipFill>
                <a:blip r:embed="rId8"/>
                <a:stretch>
                  <a:fillRect/>
                </a:stretch>
              </p:blipFill>
              <p:spPr>
                <a:xfrm>
                  <a:off x="5559438" y="2583805"/>
                  <a:ext cx="272880" cy="261360"/>
                </a:xfrm>
                <a:prstGeom prst="rect">
                  <a:avLst/>
                </a:prstGeom>
              </p:spPr>
            </p:pic>
          </mc:Fallback>
        </mc:AlternateContent>
      </p:grpSp>
      <p:grpSp>
        <p:nvGrpSpPr>
          <p:cNvPr id="17" name="Group 16">
            <a:extLst>
              <a:ext uri="{FF2B5EF4-FFF2-40B4-BE49-F238E27FC236}">
                <a16:creationId xmlns:a16="http://schemas.microsoft.com/office/drawing/2014/main" id="{FEABD3A3-8CE9-CE1C-1C97-DA442CDA0705}"/>
              </a:ext>
            </a:extLst>
          </p:cNvPr>
          <p:cNvGrpSpPr/>
          <p:nvPr/>
        </p:nvGrpSpPr>
        <p:grpSpPr>
          <a:xfrm>
            <a:off x="8227681" y="3274025"/>
            <a:ext cx="1098360" cy="1607040"/>
            <a:chOff x="7478598" y="3257005"/>
            <a:chExt cx="1098360" cy="1607040"/>
          </a:xfrm>
        </p:grpSpPr>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DB10BEAE-9EC7-EBA6-B879-323AC6602AC7}"/>
                    </a:ext>
                  </a:extLst>
                </p14:cNvPr>
                <p14:cNvContentPartPr/>
                <p14:nvPr/>
              </p14:nvContentPartPr>
              <p14:xfrm>
                <a:off x="7478598" y="3257005"/>
                <a:ext cx="1098360" cy="1458360"/>
              </p14:xfrm>
            </p:contentPart>
          </mc:Choice>
          <mc:Fallback xmlns="">
            <p:pic>
              <p:nvPicPr>
                <p:cNvPr id="14" name="Ink 13">
                  <a:extLst>
                    <a:ext uri="{FF2B5EF4-FFF2-40B4-BE49-F238E27FC236}">
                      <a16:creationId xmlns:a16="http://schemas.microsoft.com/office/drawing/2014/main" id="{DB10BEAE-9EC7-EBA6-B879-323AC6602AC7}"/>
                    </a:ext>
                  </a:extLst>
                </p:cNvPr>
                <p:cNvPicPr/>
                <p:nvPr/>
              </p:nvPicPr>
              <p:blipFill>
                <a:blip r:embed="rId10"/>
                <a:stretch>
                  <a:fillRect/>
                </a:stretch>
              </p:blipFill>
              <p:spPr>
                <a:xfrm>
                  <a:off x="7469598" y="3248005"/>
                  <a:ext cx="1116000" cy="147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2AD87614-012B-6FFE-39A6-9E021D002000}"/>
                    </a:ext>
                  </a:extLst>
                </p14:cNvPr>
                <p14:cNvContentPartPr/>
                <p14:nvPr/>
              </p14:nvContentPartPr>
              <p14:xfrm>
                <a:off x="8149638" y="4521685"/>
                <a:ext cx="239040" cy="342360"/>
              </p14:xfrm>
            </p:contentPart>
          </mc:Choice>
          <mc:Fallback xmlns="">
            <p:pic>
              <p:nvPicPr>
                <p:cNvPr id="15" name="Ink 14">
                  <a:extLst>
                    <a:ext uri="{FF2B5EF4-FFF2-40B4-BE49-F238E27FC236}">
                      <a16:creationId xmlns:a16="http://schemas.microsoft.com/office/drawing/2014/main" id="{2AD87614-012B-6FFE-39A6-9E021D002000}"/>
                    </a:ext>
                  </a:extLst>
                </p:cNvPr>
                <p:cNvPicPr/>
                <p:nvPr/>
              </p:nvPicPr>
              <p:blipFill>
                <a:blip r:embed="rId12"/>
                <a:stretch>
                  <a:fillRect/>
                </a:stretch>
              </p:blipFill>
              <p:spPr>
                <a:xfrm>
                  <a:off x="8140638" y="4513045"/>
                  <a:ext cx="256680" cy="360000"/>
                </a:xfrm>
                <a:prstGeom prst="rect">
                  <a:avLst/>
                </a:prstGeom>
              </p:spPr>
            </p:pic>
          </mc:Fallback>
        </mc:AlternateContent>
      </p:grpSp>
      <p:grpSp>
        <p:nvGrpSpPr>
          <p:cNvPr id="21" name="Group 20">
            <a:extLst>
              <a:ext uri="{FF2B5EF4-FFF2-40B4-BE49-F238E27FC236}">
                <a16:creationId xmlns:a16="http://schemas.microsoft.com/office/drawing/2014/main" id="{F0BDD871-152B-5782-F0A4-00E2733C62D9}"/>
              </a:ext>
            </a:extLst>
          </p:cNvPr>
          <p:cNvGrpSpPr/>
          <p:nvPr/>
        </p:nvGrpSpPr>
        <p:grpSpPr>
          <a:xfrm>
            <a:off x="2160187" y="3117245"/>
            <a:ext cx="1131120" cy="1389960"/>
            <a:chOff x="2944758" y="3233965"/>
            <a:chExt cx="1131120" cy="138996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B4159A6-D899-C407-6028-BC4031008D07}"/>
                    </a:ext>
                  </a:extLst>
                </p14:cNvPr>
                <p14:cNvContentPartPr/>
                <p14:nvPr/>
              </p14:nvContentPartPr>
              <p14:xfrm>
                <a:off x="2944758" y="3371485"/>
                <a:ext cx="997200" cy="1252440"/>
              </p14:xfrm>
            </p:contentPart>
          </mc:Choice>
          <mc:Fallback xmlns="">
            <p:pic>
              <p:nvPicPr>
                <p:cNvPr id="18" name="Ink 17">
                  <a:extLst>
                    <a:ext uri="{FF2B5EF4-FFF2-40B4-BE49-F238E27FC236}">
                      <a16:creationId xmlns:a16="http://schemas.microsoft.com/office/drawing/2014/main" id="{7B4159A6-D899-C407-6028-BC4031008D07}"/>
                    </a:ext>
                  </a:extLst>
                </p:cNvPr>
                <p:cNvPicPr/>
                <p:nvPr/>
              </p:nvPicPr>
              <p:blipFill>
                <a:blip r:embed="rId14"/>
                <a:stretch>
                  <a:fillRect/>
                </a:stretch>
              </p:blipFill>
              <p:spPr>
                <a:xfrm>
                  <a:off x="2936118" y="3362845"/>
                  <a:ext cx="1014840" cy="1270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93F49323-A3F4-8E91-ECD6-CD4D3023E1D4}"/>
                    </a:ext>
                  </a:extLst>
                </p14:cNvPr>
                <p14:cNvContentPartPr/>
                <p14:nvPr/>
              </p14:nvContentPartPr>
              <p14:xfrm>
                <a:off x="3755118" y="3233965"/>
                <a:ext cx="320760" cy="313560"/>
              </p14:xfrm>
            </p:contentPart>
          </mc:Choice>
          <mc:Fallback xmlns="">
            <p:pic>
              <p:nvPicPr>
                <p:cNvPr id="19" name="Ink 18">
                  <a:extLst>
                    <a:ext uri="{FF2B5EF4-FFF2-40B4-BE49-F238E27FC236}">
                      <a16:creationId xmlns:a16="http://schemas.microsoft.com/office/drawing/2014/main" id="{93F49323-A3F4-8E91-ECD6-CD4D3023E1D4}"/>
                    </a:ext>
                  </a:extLst>
                </p:cNvPr>
                <p:cNvPicPr/>
                <p:nvPr/>
              </p:nvPicPr>
              <p:blipFill>
                <a:blip r:embed="rId16"/>
                <a:stretch>
                  <a:fillRect/>
                </a:stretch>
              </p:blipFill>
              <p:spPr>
                <a:xfrm>
                  <a:off x="3746478" y="3225325"/>
                  <a:ext cx="338400" cy="331200"/>
                </a:xfrm>
                <a:prstGeom prst="rect">
                  <a:avLst/>
                </a:prstGeom>
              </p:spPr>
            </p:pic>
          </mc:Fallback>
        </mc:AlternateContent>
      </p:grpSp>
      <p:sp>
        <p:nvSpPr>
          <p:cNvPr id="4" name="TextBox 3">
            <a:extLst>
              <a:ext uri="{FF2B5EF4-FFF2-40B4-BE49-F238E27FC236}">
                <a16:creationId xmlns:a16="http://schemas.microsoft.com/office/drawing/2014/main" id="{27A53549-7F01-E575-E280-8983A07B5516}"/>
              </a:ext>
            </a:extLst>
          </p:cNvPr>
          <p:cNvSpPr txBox="1"/>
          <p:nvPr/>
        </p:nvSpPr>
        <p:spPr>
          <a:xfrm>
            <a:off x="6195210" y="6393542"/>
            <a:ext cx="5423857" cy="369332"/>
          </a:xfrm>
          <a:prstGeom prst="rect">
            <a:avLst/>
          </a:prstGeom>
          <a:noFill/>
        </p:spPr>
        <p:txBody>
          <a:bodyPr wrap="none" rtlCol="0">
            <a:spAutoFit/>
          </a:bodyPr>
          <a:lstStyle/>
          <a:p>
            <a:r>
              <a:rPr lang="en-US" dirty="0"/>
              <a:t>* Ken Wachter hid behind this one – PLOS Biology 2018 </a:t>
            </a:r>
          </a:p>
        </p:txBody>
      </p:sp>
    </p:spTree>
    <p:extLst>
      <p:ext uri="{BB962C8B-B14F-4D97-AF65-F5344CB8AC3E}">
        <p14:creationId xmlns:p14="http://schemas.microsoft.com/office/powerpoint/2010/main" val="1551496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3" name="Ink 52">
                <a:extLst>
                  <a:ext uri="{FF2B5EF4-FFF2-40B4-BE49-F238E27FC236}">
                    <a16:creationId xmlns:a16="http://schemas.microsoft.com/office/drawing/2014/main" id="{18FAFA1F-C500-F88B-BFCA-E54D1775DE6C}"/>
                  </a:ext>
                </a:extLst>
              </p14:cNvPr>
              <p14:cNvContentPartPr/>
              <p14:nvPr/>
            </p14:nvContentPartPr>
            <p14:xfrm>
              <a:off x="5845723" y="-873671"/>
              <a:ext cx="360" cy="360"/>
            </p14:xfrm>
          </p:contentPart>
        </mc:Choice>
        <mc:Fallback xmlns="">
          <p:pic>
            <p:nvPicPr>
              <p:cNvPr id="53" name="Ink 52">
                <a:extLst>
                  <a:ext uri="{FF2B5EF4-FFF2-40B4-BE49-F238E27FC236}">
                    <a16:creationId xmlns:a16="http://schemas.microsoft.com/office/drawing/2014/main" id="{18FAFA1F-C500-F88B-BFCA-E54D1775DE6C}"/>
                  </a:ext>
                </a:extLst>
              </p:cNvPr>
              <p:cNvPicPr/>
              <p:nvPr/>
            </p:nvPicPr>
            <p:blipFill>
              <a:blip r:embed="rId4"/>
              <a:stretch>
                <a:fillRect/>
              </a:stretch>
            </p:blipFill>
            <p:spPr>
              <a:xfrm>
                <a:off x="5836723" y="-882671"/>
                <a:ext cx="18000" cy="18000"/>
              </a:xfrm>
              <a:prstGeom prst="rect">
                <a:avLst/>
              </a:prstGeom>
            </p:spPr>
          </p:pic>
        </mc:Fallback>
      </mc:AlternateContent>
      <p:pic>
        <p:nvPicPr>
          <p:cNvPr id="12291" name="Picture 5">
            <a:extLst>
              <a:ext uri="{FF2B5EF4-FFF2-40B4-BE49-F238E27FC236}">
                <a16:creationId xmlns:a16="http://schemas.microsoft.com/office/drawing/2014/main" id="{0A64A1E0-FE58-5A88-C32B-A18D13A05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6157913"/>
            <a:ext cx="21066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a:extLst>
              <a:ext uri="{FF2B5EF4-FFF2-40B4-BE49-F238E27FC236}">
                <a16:creationId xmlns:a16="http://schemas.microsoft.com/office/drawing/2014/main" id="{3B7DA2E5-2AC6-AA4A-A652-182FFF8F14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0" y="6162675"/>
            <a:ext cx="2295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3">
            <a:extLst>
              <a:ext uri="{FF2B5EF4-FFF2-40B4-BE49-F238E27FC236}">
                <a16:creationId xmlns:a16="http://schemas.microsoft.com/office/drawing/2014/main" id="{A78C1B11-68EF-E4D9-41EF-18019489BE21}"/>
              </a:ext>
            </a:extLst>
          </p:cNvPr>
          <p:cNvSpPr txBox="1">
            <a:spLocks noChangeArrowheads="1"/>
          </p:cNvSpPr>
          <p:nvPr/>
        </p:nvSpPr>
        <p:spPr bwMode="auto">
          <a:xfrm>
            <a:off x="294192" y="1110464"/>
            <a:ext cx="1138237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400" dirty="0"/>
              <a:t>‘Blue Zone’ founder Dan Buettner in 2004: 		</a:t>
            </a:r>
          </a:p>
          <a:p>
            <a:pPr eaLnBrk="1" hangingPunct="1"/>
            <a:endParaRPr lang="en-GB" altLang="en-US" sz="2400" dirty="0"/>
          </a:p>
          <a:p>
            <a:pPr eaLnBrk="1" hangingPunct="1"/>
            <a:r>
              <a:rPr lang="en-GB" altLang="en-US" sz="2400" dirty="0"/>
              <a:t>		 Loma Linda USA is a Blue Zone </a:t>
            </a:r>
            <a:r>
              <a:rPr lang="en-GB" altLang="en-US" sz="2400" b="1" dirty="0"/>
              <a:t>“</a:t>
            </a:r>
            <a:r>
              <a:rPr lang="en-GB" altLang="en-US" sz="2400" b="1" i="1" dirty="0"/>
              <a:t>one of the nation's most convincing</a:t>
            </a:r>
          </a:p>
          <a:p>
            <a:pPr eaLnBrk="1" hangingPunct="1"/>
            <a:r>
              <a:rPr lang="en-GB" altLang="en-US" sz="2400" b="1" i="1" dirty="0"/>
              <a:t>		cultures of longevity.</a:t>
            </a:r>
            <a:r>
              <a:rPr lang="en-GB" altLang="en-US" sz="2400" b="1" dirty="0"/>
              <a:t>” </a:t>
            </a:r>
            <a:r>
              <a:rPr lang="en-GB" altLang="en-US" sz="2400" dirty="0"/>
              <a:t>(National Geographic)</a:t>
            </a:r>
          </a:p>
          <a:p>
            <a:pPr eaLnBrk="1" hangingPunct="1"/>
            <a:endParaRPr lang="en-GB" altLang="en-US" sz="2400" dirty="0"/>
          </a:p>
          <a:p>
            <a:pPr eaLnBrk="1" hangingPunct="1"/>
            <a:endParaRPr lang="en-GB" altLang="en-US" sz="2400" dirty="0"/>
          </a:p>
          <a:p>
            <a:pPr eaLnBrk="1" hangingPunct="1"/>
            <a:r>
              <a:rPr lang="en-GB" altLang="en-US" sz="2400" dirty="0"/>
              <a:t>‘Blue Zone’ founder Dan Buettner in 2025:</a:t>
            </a:r>
          </a:p>
          <a:p>
            <a:pPr eaLnBrk="1" hangingPunct="1"/>
            <a:endParaRPr lang="en-GB" altLang="en-US" sz="2400" dirty="0"/>
          </a:p>
          <a:p>
            <a:pPr eaLnBrk="1" hangingPunct="1"/>
            <a:r>
              <a:rPr lang="en-GB" altLang="en-US" sz="2400" dirty="0"/>
              <a:t>		Loma Linda USA </a:t>
            </a:r>
            <a:r>
              <a:rPr lang="en-US" altLang="en-US" sz="2400" dirty="0"/>
              <a:t>discovered after </a:t>
            </a:r>
            <a:r>
              <a:rPr lang="en-US" altLang="en-US" sz="2400" b="1" dirty="0"/>
              <a:t>editorial pressure </a:t>
            </a:r>
          </a:p>
          <a:p>
            <a:pPr eaLnBrk="1" hangingPunct="1"/>
            <a:r>
              <a:rPr lang="en-US" altLang="en-US" sz="2400" dirty="0"/>
              <a:t>		to “</a:t>
            </a:r>
            <a:r>
              <a:rPr lang="en-US" altLang="en-US" sz="2400" b="1" dirty="0"/>
              <a:t>find an American Blue Zone</a:t>
            </a:r>
            <a:r>
              <a:rPr lang="en-US" altLang="en-US" sz="2400" dirty="0"/>
              <a:t>” (NY Times)</a:t>
            </a:r>
            <a:br>
              <a:rPr lang="en-US" altLang="en-US" sz="2400" dirty="0"/>
            </a:br>
            <a:endParaRPr lang="en-US" altLang="en-US" sz="2400" dirty="0"/>
          </a:p>
          <a:p>
            <a:pPr eaLnBrk="1" hangingPunct="1"/>
            <a:r>
              <a:rPr lang="en-US" altLang="en-US" sz="2400" dirty="0"/>
              <a:t>		Buettner “</a:t>
            </a:r>
            <a:r>
              <a:rPr lang="en-US" altLang="en-US" sz="2400" b="1" dirty="0"/>
              <a:t>never bothered to delist it</a:t>
            </a:r>
            <a:r>
              <a:rPr lang="en-US" altLang="en-US" sz="2400" dirty="0"/>
              <a:t>” for 20 years (Science)</a:t>
            </a:r>
          </a:p>
          <a:p>
            <a:pPr eaLnBrk="1" hangingPunct="1"/>
            <a:endParaRPr lang="en-US" altLang="en-US" sz="2000" dirty="0"/>
          </a:p>
        </p:txBody>
      </p:sp>
      <p:sp>
        <p:nvSpPr>
          <p:cNvPr id="2" name="TextBox 1">
            <a:extLst>
              <a:ext uri="{FF2B5EF4-FFF2-40B4-BE49-F238E27FC236}">
                <a16:creationId xmlns:a16="http://schemas.microsoft.com/office/drawing/2014/main" id="{9DF60E1D-F0EE-415A-BAF1-69120F940D2C}"/>
              </a:ext>
            </a:extLst>
          </p:cNvPr>
          <p:cNvSpPr txBox="1"/>
          <p:nvPr/>
        </p:nvSpPr>
        <p:spPr>
          <a:xfrm>
            <a:off x="294192" y="253537"/>
            <a:ext cx="3374001" cy="646331"/>
          </a:xfrm>
          <a:prstGeom prst="rect">
            <a:avLst/>
          </a:prstGeom>
          <a:noFill/>
        </p:spPr>
        <p:txBody>
          <a:bodyPr wrap="none" rtlCol="0">
            <a:spAutoFit/>
          </a:bodyPr>
          <a:lstStyle/>
          <a:p>
            <a:r>
              <a:rPr lang="en-US" sz="3600" dirty="0"/>
              <a:t>Further concerns</a:t>
            </a:r>
          </a:p>
        </p:txBody>
      </p:sp>
    </p:spTree>
    <p:extLst>
      <p:ext uri="{BB962C8B-B14F-4D97-AF65-F5344CB8AC3E}">
        <p14:creationId xmlns:p14="http://schemas.microsoft.com/office/powerpoint/2010/main" val="1050162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47245-2222-DE0F-73C6-0B4F72AC733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7D8D626-0BBA-0499-6786-9EABB89235DA}"/>
              </a:ext>
            </a:extLst>
          </p:cNvPr>
          <p:cNvSpPr txBox="1"/>
          <p:nvPr/>
        </p:nvSpPr>
        <p:spPr>
          <a:xfrm>
            <a:off x="1188996" y="526189"/>
            <a:ext cx="9814007" cy="5262979"/>
          </a:xfrm>
          <a:prstGeom prst="rect">
            <a:avLst/>
          </a:prstGeom>
          <a:noFill/>
          <a:ln>
            <a:noFill/>
          </a:ln>
        </p:spPr>
        <p:txBody>
          <a:bodyPr wrap="square">
            <a:spAutoFit/>
          </a:bodyPr>
          <a:lstStyle/>
          <a:p>
            <a:r>
              <a:rPr lang="en-GB" sz="2800" dirty="0"/>
              <a:t>What was the response of the extreme age scientists?</a:t>
            </a:r>
          </a:p>
          <a:p>
            <a:endParaRPr lang="en-GB" sz="2800" dirty="0"/>
          </a:p>
          <a:p>
            <a:r>
              <a:rPr lang="en-GB" sz="2800" dirty="0"/>
              <a:t>Correct the data? Explain the patterns?</a:t>
            </a:r>
          </a:p>
          <a:p>
            <a:endParaRPr lang="en-GB" sz="2800" dirty="0"/>
          </a:p>
          <a:p>
            <a:r>
              <a:rPr lang="en-GB" sz="2800" dirty="0"/>
              <a:t>…</a:t>
            </a:r>
          </a:p>
          <a:p>
            <a:endParaRPr lang="en-GB" sz="2800" dirty="0"/>
          </a:p>
          <a:p>
            <a:r>
              <a:rPr lang="en-GB" sz="2800" dirty="0"/>
              <a:t>No.</a:t>
            </a:r>
          </a:p>
          <a:p>
            <a:endParaRPr lang="en-GB" sz="2800" dirty="0"/>
          </a:p>
          <a:p>
            <a:r>
              <a:rPr lang="en-GB" sz="2800" dirty="0"/>
              <a:t>They deleted the counts of people with birth and death certificates from their database. </a:t>
            </a:r>
          </a:p>
          <a:p>
            <a:endParaRPr lang="en-GB" sz="2800" dirty="0"/>
          </a:p>
          <a:p>
            <a:r>
              <a:rPr lang="en-GB" sz="2800" dirty="0"/>
              <a:t>Then told reporters incorrect numbers.</a:t>
            </a:r>
          </a:p>
        </p:txBody>
      </p:sp>
      <p:sp>
        <p:nvSpPr>
          <p:cNvPr id="11" name="TextBox 10">
            <a:extLst>
              <a:ext uri="{FF2B5EF4-FFF2-40B4-BE49-F238E27FC236}">
                <a16:creationId xmlns:a16="http://schemas.microsoft.com/office/drawing/2014/main" id="{FCD35887-6FB9-A9CF-3BE9-F4740A412312}"/>
              </a:ext>
            </a:extLst>
          </p:cNvPr>
          <p:cNvSpPr txBox="1"/>
          <p:nvPr/>
        </p:nvSpPr>
        <p:spPr>
          <a:xfrm>
            <a:off x="5077488" y="6393543"/>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2" name="Picture 1">
            <a:extLst>
              <a:ext uri="{FF2B5EF4-FFF2-40B4-BE49-F238E27FC236}">
                <a16:creationId xmlns:a16="http://schemas.microsoft.com/office/drawing/2014/main" id="{8796B679-8709-7F41-6410-CE7025A7C893}"/>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DB39F081-CDD9-F920-8196-1428872F6124}"/>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4045437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9EDB-5BB7-0148-19E8-68DB2E7E0648}"/>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0FFACD19-8487-7E93-EB78-EF1830F93B9E}"/>
              </a:ext>
            </a:extLst>
          </p:cNvPr>
          <p:cNvSpPr txBox="1"/>
          <p:nvPr/>
        </p:nvSpPr>
        <p:spPr>
          <a:xfrm>
            <a:off x="333514" y="170071"/>
            <a:ext cx="7273515" cy="646331"/>
          </a:xfrm>
          <a:prstGeom prst="rect">
            <a:avLst/>
          </a:prstGeom>
          <a:noFill/>
        </p:spPr>
        <p:txBody>
          <a:bodyPr wrap="square" rtlCol="0">
            <a:spAutoFit/>
          </a:bodyPr>
          <a:lstStyle/>
          <a:p>
            <a:r>
              <a:rPr lang="en-US" sz="3600" dirty="0">
                <a:sym typeface="Wingdings" pitchFamily="2" charset="2"/>
              </a:rPr>
              <a:t>How deep is the problem?</a:t>
            </a:r>
          </a:p>
        </p:txBody>
      </p:sp>
      <p:pic>
        <p:nvPicPr>
          <p:cNvPr id="3" name="Picture 2">
            <a:extLst>
              <a:ext uri="{FF2B5EF4-FFF2-40B4-BE49-F238E27FC236}">
                <a16:creationId xmlns:a16="http://schemas.microsoft.com/office/drawing/2014/main" id="{9C9304FD-7F3F-17A2-385F-8534F2D40575}"/>
              </a:ext>
            </a:extLst>
          </p:cNvPr>
          <p:cNvPicPr/>
          <p:nvPr/>
        </p:nvPicPr>
        <p:blipFill>
          <a:blip r:embed="rId3">
            <a:alphaModFix amt="47000"/>
          </a:blip>
          <a:stretch>
            <a:fillRect/>
          </a:stretch>
        </p:blipFill>
        <p:spPr>
          <a:xfrm>
            <a:off x="20382" y="6158203"/>
            <a:ext cx="2106999" cy="667826"/>
          </a:xfrm>
          <a:prstGeom prst="rect">
            <a:avLst/>
          </a:prstGeom>
        </p:spPr>
      </p:pic>
      <p:pic>
        <p:nvPicPr>
          <p:cNvPr id="4" name="Picture 3">
            <a:extLst>
              <a:ext uri="{FF2B5EF4-FFF2-40B4-BE49-F238E27FC236}">
                <a16:creationId xmlns:a16="http://schemas.microsoft.com/office/drawing/2014/main" id="{805DC1D6-5F51-776C-7837-B0761E92289E}"/>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9" name="TextBox 8">
            <a:extLst>
              <a:ext uri="{FF2B5EF4-FFF2-40B4-BE49-F238E27FC236}">
                <a16:creationId xmlns:a16="http://schemas.microsoft.com/office/drawing/2014/main" id="{49E00AE4-DF00-5B62-063F-DAF889D60EDD}"/>
              </a:ext>
            </a:extLst>
          </p:cNvPr>
          <p:cNvSpPr txBox="1"/>
          <p:nvPr/>
        </p:nvSpPr>
        <p:spPr>
          <a:xfrm>
            <a:off x="666757" y="1870394"/>
            <a:ext cx="10858485" cy="2616101"/>
          </a:xfrm>
          <a:prstGeom prst="rect">
            <a:avLst/>
          </a:prstGeom>
          <a:noFill/>
        </p:spPr>
        <p:txBody>
          <a:bodyPr wrap="none" rtlCol="0">
            <a:spAutoFit/>
          </a:bodyPr>
          <a:lstStyle/>
          <a:p>
            <a:r>
              <a:rPr lang="en-US" sz="2800" dirty="0"/>
              <a:t>Take </a:t>
            </a:r>
            <a:r>
              <a:rPr lang="en-US" sz="2800" u="sng" dirty="0"/>
              <a:t>every</a:t>
            </a:r>
            <a:r>
              <a:rPr lang="en-US" sz="2800" dirty="0"/>
              <a:t> old-age record from 1950-2021, at all ages.</a:t>
            </a:r>
          </a:p>
          <a:p>
            <a:endParaRPr lang="en-US" sz="2800" dirty="0"/>
          </a:p>
          <a:p>
            <a:r>
              <a:rPr lang="en-US" sz="2800" dirty="0"/>
              <a:t>Reported + cleaned by national demographers </a:t>
            </a:r>
            <a:r>
              <a:rPr lang="en-US" sz="2800" dirty="0">
                <a:sym typeface="Wingdings" pitchFamily="2" charset="2"/>
              </a:rPr>
              <a:t> then </a:t>
            </a:r>
            <a:r>
              <a:rPr lang="en-US" sz="2800" dirty="0"/>
              <a:t>UN demographers</a:t>
            </a:r>
          </a:p>
          <a:p>
            <a:endParaRPr lang="en-US" sz="2800" dirty="0"/>
          </a:p>
          <a:p>
            <a:r>
              <a:rPr lang="en-US" sz="2800" dirty="0"/>
              <a:t>Analyze where they are, which areas score highest on ‘blue zone’ scale</a:t>
            </a:r>
          </a:p>
          <a:p>
            <a:endParaRPr lang="en-US" sz="2400" dirty="0"/>
          </a:p>
        </p:txBody>
      </p:sp>
      <p:sp>
        <p:nvSpPr>
          <p:cNvPr id="2" name="TextBox 1">
            <a:extLst>
              <a:ext uri="{FF2B5EF4-FFF2-40B4-BE49-F238E27FC236}">
                <a16:creationId xmlns:a16="http://schemas.microsoft.com/office/drawing/2014/main" id="{85A604A5-E227-0C10-B8C6-667411872205}"/>
              </a:ext>
            </a:extLst>
          </p:cNvPr>
          <p:cNvSpPr txBox="1"/>
          <p:nvPr/>
        </p:nvSpPr>
        <p:spPr>
          <a:xfrm>
            <a:off x="4550294" y="6177098"/>
            <a:ext cx="7582470" cy="646331"/>
          </a:xfrm>
          <a:prstGeom prst="rect">
            <a:avLst/>
          </a:prstGeom>
          <a:noFill/>
        </p:spPr>
        <p:txBody>
          <a:bodyPr wrap="square">
            <a:spAutoFit/>
          </a:bodyPr>
          <a:lstStyle/>
          <a:p>
            <a:r>
              <a:rPr lang="en-US" dirty="0"/>
              <a:t>Newman, S. J. (2024). The global pattern of centenarians highlights deep problems in demography. </a:t>
            </a:r>
            <a:r>
              <a:rPr lang="en-US" b="1" dirty="0" err="1"/>
              <a:t>MedRxiv</a:t>
            </a:r>
            <a:r>
              <a:rPr lang="en-US" dirty="0"/>
              <a:t>, 2024.09.06.24313170. </a:t>
            </a:r>
          </a:p>
        </p:txBody>
      </p:sp>
    </p:spTree>
    <p:extLst>
      <p:ext uri="{BB962C8B-B14F-4D97-AF65-F5344CB8AC3E}">
        <p14:creationId xmlns:p14="http://schemas.microsoft.com/office/powerpoint/2010/main" val="582605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A3A9A-F52E-CF5A-DF8C-C00B30DE3C24}"/>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F1588C40-55E6-B6AE-AE42-CBD543CD4FBA}"/>
              </a:ext>
            </a:extLst>
          </p:cNvPr>
          <p:cNvSpPr txBox="1"/>
          <p:nvPr/>
        </p:nvSpPr>
        <p:spPr>
          <a:xfrm>
            <a:off x="333514" y="170071"/>
            <a:ext cx="7273515" cy="646331"/>
          </a:xfrm>
          <a:prstGeom prst="rect">
            <a:avLst/>
          </a:prstGeom>
          <a:noFill/>
        </p:spPr>
        <p:txBody>
          <a:bodyPr wrap="square" rtlCol="0">
            <a:spAutoFit/>
          </a:bodyPr>
          <a:lstStyle/>
          <a:p>
            <a:r>
              <a:rPr lang="en-US" sz="3600" dirty="0">
                <a:sym typeface="Wingdings" pitchFamily="2" charset="2"/>
              </a:rPr>
              <a:t>How deep is the problem?</a:t>
            </a:r>
          </a:p>
        </p:txBody>
      </p:sp>
      <p:pic>
        <p:nvPicPr>
          <p:cNvPr id="3" name="Picture 2">
            <a:extLst>
              <a:ext uri="{FF2B5EF4-FFF2-40B4-BE49-F238E27FC236}">
                <a16:creationId xmlns:a16="http://schemas.microsoft.com/office/drawing/2014/main" id="{0153AFE3-56B1-1987-9C4C-72CCA3D73703}"/>
              </a:ext>
            </a:extLst>
          </p:cNvPr>
          <p:cNvPicPr/>
          <p:nvPr/>
        </p:nvPicPr>
        <p:blipFill>
          <a:blip r:embed="rId3">
            <a:alphaModFix amt="47000"/>
          </a:blip>
          <a:stretch>
            <a:fillRect/>
          </a:stretch>
        </p:blipFill>
        <p:spPr>
          <a:xfrm>
            <a:off x="20382" y="6158203"/>
            <a:ext cx="2106999" cy="667826"/>
          </a:xfrm>
          <a:prstGeom prst="rect">
            <a:avLst/>
          </a:prstGeom>
        </p:spPr>
      </p:pic>
      <p:pic>
        <p:nvPicPr>
          <p:cNvPr id="4" name="Picture 3">
            <a:extLst>
              <a:ext uri="{FF2B5EF4-FFF2-40B4-BE49-F238E27FC236}">
                <a16:creationId xmlns:a16="http://schemas.microsoft.com/office/drawing/2014/main" id="{B56A4814-F5D7-246C-EC71-A7BA750EB3CC}"/>
              </a:ext>
            </a:extLst>
          </p:cNvPr>
          <p:cNvPicPr>
            <a:picLocks noChangeAspect="1"/>
          </p:cNvPicPr>
          <p:nvPr/>
        </p:nvPicPr>
        <p:blipFill>
          <a:blip r:embed="rId4"/>
          <a:stretch>
            <a:fillRect/>
          </a:stretch>
        </p:blipFill>
        <p:spPr>
          <a:xfrm>
            <a:off x="2127381" y="6161892"/>
            <a:ext cx="2295331" cy="661537"/>
          </a:xfrm>
          <a:prstGeom prst="rect">
            <a:avLst/>
          </a:prstGeom>
        </p:spPr>
      </p:pic>
      <p:pic>
        <p:nvPicPr>
          <p:cNvPr id="6" name="Picture 5">
            <a:extLst>
              <a:ext uri="{FF2B5EF4-FFF2-40B4-BE49-F238E27FC236}">
                <a16:creationId xmlns:a16="http://schemas.microsoft.com/office/drawing/2014/main" id="{1AFF66F6-44DE-573B-E61E-27A6A5549D17}"/>
              </a:ext>
            </a:extLst>
          </p:cNvPr>
          <p:cNvPicPr>
            <a:picLocks noChangeAspect="1"/>
          </p:cNvPicPr>
          <p:nvPr/>
        </p:nvPicPr>
        <p:blipFill rotWithShape="1">
          <a:blip r:embed="rId5"/>
          <a:srcRect l="292"/>
          <a:stretch/>
        </p:blipFill>
        <p:spPr bwMode="auto">
          <a:xfrm>
            <a:off x="20382" y="877952"/>
            <a:ext cx="9059824" cy="5215012"/>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087F412-3B9B-25B0-1236-41B5B6E7F899}"/>
              </a:ext>
            </a:extLst>
          </p:cNvPr>
          <p:cNvSpPr txBox="1"/>
          <p:nvPr/>
        </p:nvSpPr>
        <p:spPr>
          <a:xfrm>
            <a:off x="9216393" y="2286729"/>
            <a:ext cx="2436779" cy="3693319"/>
          </a:xfrm>
          <a:prstGeom prst="rect">
            <a:avLst/>
          </a:prstGeom>
          <a:noFill/>
        </p:spPr>
        <p:txBody>
          <a:bodyPr wrap="square">
            <a:spAutoFit/>
          </a:bodyPr>
          <a:lstStyle/>
          <a:p>
            <a:r>
              <a:rPr lang="en-GB" sz="18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Patterns of UN-estimated life expectancy at age 100.</a:t>
            </a:r>
            <a:r>
              <a:rPr lang="en-GB"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World rankings of life expectancy at age 100, in years, derived from the 2021 UN World Population Prospects data</a:t>
            </a:r>
            <a:r>
              <a:rPr lang="en-GB" sz="1800" baseline="300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27</a:t>
            </a:r>
            <a:r>
              <a:rPr lang="en-GB" sz="1800"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Rankings for the ten longest-lived populations at age 100 are numbered.</a:t>
            </a:r>
            <a:r>
              <a:rPr lang="en-GB" dirty="0">
                <a:effectLst/>
              </a:rPr>
              <a:t> </a:t>
            </a:r>
            <a:endParaRPr lang="en-US" dirty="0"/>
          </a:p>
        </p:txBody>
      </p:sp>
      <p:sp>
        <p:nvSpPr>
          <p:cNvPr id="7" name="TextBox 6">
            <a:extLst>
              <a:ext uri="{FF2B5EF4-FFF2-40B4-BE49-F238E27FC236}">
                <a16:creationId xmlns:a16="http://schemas.microsoft.com/office/drawing/2014/main" id="{F02B9FAB-8EA2-EA12-1D97-6E428C6D2D98}"/>
              </a:ext>
            </a:extLst>
          </p:cNvPr>
          <p:cNvSpPr txBox="1"/>
          <p:nvPr/>
        </p:nvSpPr>
        <p:spPr>
          <a:xfrm>
            <a:off x="4550294" y="6177098"/>
            <a:ext cx="7582470" cy="646331"/>
          </a:xfrm>
          <a:prstGeom prst="rect">
            <a:avLst/>
          </a:prstGeom>
          <a:noFill/>
        </p:spPr>
        <p:txBody>
          <a:bodyPr wrap="square">
            <a:spAutoFit/>
          </a:bodyPr>
          <a:lstStyle/>
          <a:p>
            <a:r>
              <a:rPr lang="en-US" dirty="0"/>
              <a:t>Newman, S. J. (2024). The global pattern of centenarians highlights deep problems in demography. </a:t>
            </a:r>
            <a:r>
              <a:rPr lang="en-US" b="1" dirty="0" err="1"/>
              <a:t>MedRxiv</a:t>
            </a:r>
            <a:r>
              <a:rPr lang="en-US" dirty="0"/>
              <a:t>, 2024.09.06.24313170. </a:t>
            </a:r>
          </a:p>
        </p:txBody>
      </p:sp>
    </p:spTree>
    <p:extLst>
      <p:ext uri="{BB962C8B-B14F-4D97-AF65-F5344CB8AC3E}">
        <p14:creationId xmlns:p14="http://schemas.microsoft.com/office/powerpoint/2010/main" val="2772062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A274-5066-19BB-2D46-2044A6719EDF}"/>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8875A06A-3FDB-64BE-4B48-1B2019DFB4EE}"/>
              </a:ext>
            </a:extLst>
          </p:cNvPr>
          <p:cNvSpPr txBox="1"/>
          <p:nvPr/>
        </p:nvSpPr>
        <p:spPr>
          <a:xfrm>
            <a:off x="333514" y="170071"/>
            <a:ext cx="7273515" cy="646331"/>
          </a:xfrm>
          <a:prstGeom prst="rect">
            <a:avLst/>
          </a:prstGeom>
          <a:noFill/>
        </p:spPr>
        <p:txBody>
          <a:bodyPr wrap="square" rtlCol="0">
            <a:spAutoFit/>
          </a:bodyPr>
          <a:lstStyle/>
          <a:p>
            <a:r>
              <a:rPr lang="en-US" sz="3600" dirty="0">
                <a:sym typeface="Wingdings" pitchFamily="2" charset="2"/>
              </a:rPr>
              <a:t>How deep is the problem?</a:t>
            </a:r>
          </a:p>
        </p:txBody>
      </p:sp>
      <p:pic>
        <p:nvPicPr>
          <p:cNvPr id="3" name="Picture 2">
            <a:extLst>
              <a:ext uri="{FF2B5EF4-FFF2-40B4-BE49-F238E27FC236}">
                <a16:creationId xmlns:a16="http://schemas.microsoft.com/office/drawing/2014/main" id="{027C5A8B-9A46-B586-4699-90E79EBE96D8}"/>
              </a:ext>
            </a:extLst>
          </p:cNvPr>
          <p:cNvPicPr/>
          <p:nvPr/>
        </p:nvPicPr>
        <p:blipFill>
          <a:blip r:embed="rId3">
            <a:alphaModFix amt="47000"/>
          </a:blip>
          <a:stretch>
            <a:fillRect/>
          </a:stretch>
        </p:blipFill>
        <p:spPr>
          <a:xfrm>
            <a:off x="20382" y="6158203"/>
            <a:ext cx="2106999" cy="667826"/>
          </a:xfrm>
          <a:prstGeom prst="rect">
            <a:avLst/>
          </a:prstGeom>
        </p:spPr>
      </p:pic>
      <p:pic>
        <p:nvPicPr>
          <p:cNvPr id="4" name="Picture 3">
            <a:extLst>
              <a:ext uri="{FF2B5EF4-FFF2-40B4-BE49-F238E27FC236}">
                <a16:creationId xmlns:a16="http://schemas.microsoft.com/office/drawing/2014/main" id="{22F6A0CA-4B1C-91ED-81E0-19B1D848BC2C}"/>
              </a:ext>
            </a:extLst>
          </p:cNvPr>
          <p:cNvPicPr>
            <a:picLocks noChangeAspect="1"/>
          </p:cNvPicPr>
          <p:nvPr/>
        </p:nvPicPr>
        <p:blipFill>
          <a:blip r:embed="rId4"/>
          <a:stretch>
            <a:fillRect/>
          </a:stretch>
        </p:blipFill>
        <p:spPr>
          <a:xfrm>
            <a:off x="2127381" y="6161892"/>
            <a:ext cx="2295331" cy="661537"/>
          </a:xfrm>
          <a:prstGeom prst="rect">
            <a:avLst/>
          </a:prstGeom>
        </p:spPr>
      </p:pic>
      <p:pic>
        <p:nvPicPr>
          <p:cNvPr id="6" name="Picture 5">
            <a:extLst>
              <a:ext uri="{FF2B5EF4-FFF2-40B4-BE49-F238E27FC236}">
                <a16:creationId xmlns:a16="http://schemas.microsoft.com/office/drawing/2014/main" id="{140B0F80-5A63-EA9C-982D-0AF26E0511D5}"/>
              </a:ext>
            </a:extLst>
          </p:cNvPr>
          <p:cNvPicPr>
            <a:picLocks noChangeAspect="1"/>
          </p:cNvPicPr>
          <p:nvPr/>
        </p:nvPicPr>
        <p:blipFill>
          <a:blip r:embed="rId5"/>
          <a:stretch>
            <a:fillRect/>
          </a:stretch>
        </p:blipFill>
        <p:spPr>
          <a:xfrm>
            <a:off x="4558900" y="731300"/>
            <a:ext cx="7435776" cy="6092129"/>
          </a:xfrm>
          <a:prstGeom prst="rect">
            <a:avLst/>
          </a:prstGeom>
        </p:spPr>
      </p:pic>
      <p:pic>
        <p:nvPicPr>
          <p:cNvPr id="1026" name="Picture 2" descr="Figure S2.">
            <a:extLst>
              <a:ext uri="{FF2B5EF4-FFF2-40B4-BE49-F238E27FC236}">
                <a16:creationId xmlns:a16="http://schemas.microsoft.com/office/drawing/2014/main" id="{FF40D11B-66A4-F5FD-836F-FD3FEF814A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7" y="1672434"/>
            <a:ext cx="4415787" cy="4466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D4BD3B-2DAC-4CF7-4B16-E84530A9E198}"/>
              </a:ext>
            </a:extLst>
          </p:cNvPr>
          <p:cNvSpPr txBox="1"/>
          <p:nvPr/>
        </p:nvSpPr>
        <p:spPr>
          <a:xfrm>
            <a:off x="519953" y="1326776"/>
            <a:ext cx="3187860" cy="369332"/>
          </a:xfrm>
          <a:prstGeom prst="rect">
            <a:avLst/>
          </a:prstGeom>
          <a:noFill/>
        </p:spPr>
        <p:txBody>
          <a:bodyPr wrap="none" rtlCol="0">
            <a:spAutoFit/>
          </a:bodyPr>
          <a:lstStyle/>
          <a:p>
            <a:r>
              <a:rPr lang="en-US" dirty="0"/>
              <a:t>Most likely places to reach 100</a:t>
            </a:r>
          </a:p>
        </p:txBody>
      </p:sp>
    </p:spTree>
    <p:extLst>
      <p:ext uri="{BB962C8B-B14F-4D97-AF65-F5344CB8AC3E}">
        <p14:creationId xmlns:p14="http://schemas.microsoft.com/office/powerpoint/2010/main" val="4139512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C8BA9-2ACE-9B99-A563-AA3CB932537A}"/>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B7606BA7-1220-3CF2-4B2E-7EAAF739FF1E}"/>
              </a:ext>
            </a:extLst>
          </p:cNvPr>
          <p:cNvSpPr txBox="1"/>
          <p:nvPr/>
        </p:nvSpPr>
        <p:spPr>
          <a:xfrm>
            <a:off x="333514" y="77670"/>
            <a:ext cx="7273515" cy="646331"/>
          </a:xfrm>
          <a:prstGeom prst="rect">
            <a:avLst/>
          </a:prstGeom>
          <a:noFill/>
        </p:spPr>
        <p:txBody>
          <a:bodyPr wrap="square" rtlCol="0">
            <a:spAutoFit/>
          </a:bodyPr>
          <a:lstStyle/>
          <a:p>
            <a:r>
              <a:rPr lang="en-US" sz="3600" dirty="0">
                <a:sym typeface="Wingdings" pitchFamily="2" charset="2"/>
              </a:rPr>
              <a:t>How deep is the problem?</a:t>
            </a:r>
          </a:p>
        </p:txBody>
      </p:sp>
      <p:pic>
        <p:nvPicPr>
          <p:cNvPr id="3" name="Picture 2">
            <a:extLst>
              <a:ext uri="{FF2B5EF4-FFF2-40B4-BE49-F238E27FC236}">
                <a16:creationId xmlns:a16="http://schemas.microsoft.com/office/drawing/2014/main" id="{A0589F33-DA08-3F49-E6BC-4BB44C3826B9}"/>
              </a:ext>
            </a:extLst>
          </p:cNvPr>
          <p:cNvPicPr/>
          <p:nvPr/>
        </p:nvPicPr>
        <p:blipFill>
          <a:blip r:embed="rId3">
            <a:alphaModFix amt="47000"/>
          </a:blip>
          <a:stretch>
            <a:fillRect/>
          </a:stretch>
        </p:blipFill>
        <p:spPr>
          <a:xfrm>
            <a:off x="20382" y="6158203"/>
            <a:ext cx="2106999" cy="667826"/>
          </a:xfrm>
          <a:prstGeom prst="rect">
            <a:avLst/>
          </a:prstGeom>
        </p:spPr>
      </p:pic>
      <p:pic>
        <p:nvPicPr>
          <p:cNvPr id="4" name="Picture 3">
            <a:extLst>
              <a:ext uri="{FF2B5EF4-FFF2-40B4-BE49-F238E27FC236}">
                <a16:creationId xmlns:a16="http://schemas.microsoft.com/office/drawing/2014/main" id="{DD1B67BD-3685-2996-C6A2-6F448CADDC94}"/>
              </a:ext>
            </a:extLst>
          </p:cNvPr>
          <p:cNvPicPr>
            <a:picLocks noChangeAspect="1"/>
          </p:cNvPicPr>
          <p:nvPr/>
        </p:nvPicPr>
        <p:blipFill>
          <a:blip r:embed="rId4"/>
          <a:stretch>
            <a:fillRect/>
          </a:stretch>
        </p:blipFill>
        <p:spPr>
          <a:xfrm>
            <a:off x="2127381" y="6161892"/>
            <a:ext cx="2295331" cy="661537"/>
          </a:xfrm>
          <a:prstGeom prst="rect">
            <a:avLst/>
          </a:prstGeom>
        </p:spPr>
      </p:pic>
      <p:pic>
        <p:nvPicPr>
          <p:cNvPr id="2" name="Picture 1">
            <a:extLst>
              <a:ext uri="{FF2B5EF4-FFF2-40B4-BE49-F238E27FC236}">
                <a16:creationId xmlns:a16="http://schemas.microsoft.com/office/drawing/2014/main" id="{56D5DCBE-3FB5-AE54-34DF-27F1D6E6741C}"/>
              </a:ext>
            </a:extLst>
          </p:cNvPr>
          <p:cNvPicPr>
            <a:picLocks noChangeAspect="1"/>
          </p:cNvPicPr>
          <p:nvPr/>
        </p:nvPicPr>
        <p:blipFill>
          <a:blip r:embed="rId5"/>
          <a:stretch>
            <a:fillRect/>
          </a:stretch>
        </p:blipFill>
        <p:spPr>
          <a:xfrm>
            <a:off x="20382" y="853165"/>
            <a:ext cx="7772400" cy="5970264"/>
          </a:xfrm>
          <a:prstGeom prst="rect">
            <a:avLst/>
          </a:prstGeom>
        </p:spPr>
      </p:pic>
      <p:pic>
        <p:nvPicPr>
          <p:cNvPr id="5" name="Picture 4">
            <a:extLst>
              <a:ext uri="{FF2B5EF4-FFF2-40B4-BE49-F238E27FC236}">
                <a16:creationId xmlns:a16="http://schemas.microsoft.com/office/drawing/2014/main" id="{BD7A67B9-A2F4-6870-ED94-7B48FEBDA74D}"/>
              </a:ext>
            </a:extLst>
          </p:cNvPr>
          <p:cNvPicPr>
            <a:picLocks noChangeAspect="1"/>
          </p:cNvPicPr>
          <p:nvPr/>
        </p:nvPicPr>
        <p:blipFill>
          <a:blip r:embed="rId6"/>
          <a:srcRect l="42433" b="12330"/>
          <a:stretch/>
        </p:blipFill>
        <p:spPr>
          <a:xfrm>
            <a:off x="7731760" y="724001"/>
            <a:ext cx="4474341" cy="4975476"/>
          </a:xfrm>
          <a:prstGeom prst="rect">
            <a:avLst/>
          </a:prstGeom>
        </p:spPr>
      </p:pic>
      <p:sp>
        <p:nvSpPr>
          <p:cNvPr id="6" name="TextBox 5">
            <a:extLst>
              <a:ext uri="{FF2B5EF4-FFF2-40B4-BE49-F238E27FC236}">
                <a16:creationId xmlns:a16="http://schemas.microsoft.com/office/drawing/2014/main" id="{8FEDBBE0-B40B-813B-DCA5-9448CEAE1EB2}"/>
              </a:ext>
            </a:extLst>
          </p:cNvPr>
          <p:cNvSpPr txBox="1"/>
          <p:nvPr/>
        </p:nvSpPr>
        <p:spPr>
          <a:xfrm>
            <a:off x="7852018" y="5678574"/>
            <a:ext cx="4339982" cy="1200329"/>
          </a:xfrm>
          <a:prstGeom prst="rect">
            <a:avLst/>
          </a:prstGeom>
          <a:noFill/>
        </p:spPr>
        <p:txBody>
          <a:bodyPr wrap="square">
            <a:spAutoFit/>
          </a:bodyPr>
          <a:lstStyle/>
          <a:p>
            <a:r>
              <a:rPr lang="en-US" dirty="0"/>
              <a:t>Newman, S. J. (2024). The global pattern of centenarians highlights deep problems in demography. </a:t>
            </a:r>
            <a:r>
              <a:rPr lang="en-US" b="1" dirty="0" err="1"/>
              <a:t>MedRxiv</a:t>
            </a:r>
            <a:r>
              <a:rPr lang="en-US" dirty="0"/>
              <a:t>, 2024.09.06.24313170. </a:t>
            </a:r>
          </a:p>
        </p:txBody>
      </p:sp>
    </p:spTree>
    <p:extLst>
      <p:ext uri="{BB962C8B-B14F-4D97-AF65-F5344CB8AC3E}">
        <p14:creationId xmlns:p14="http://schemas.microsoft.com/office/powerpoint/2010/main" val="2352543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EBC9B-70A6-71EE-176A-66ADAE4E3E4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0976965-1BA4-26B3-F2B9-F34408759D1E}"/>
              </a:ext>
            </a:extLst>
          </p:cNvPr>
          <p:cNvSpPr txBox="1"/>
          <p:nvPr/>
        </p:nvSpPr>
        <p:spPr>
          <a:xfrm>
            <a:off x="333514" y="170071"/>
            <a:ext cx="10892205" cy="646331"/>
          </a:xfrm>
          <a:prstGeom prst="rect">
            <a:avLst/>
          </a:prstGeom>
          <a:noFill/>
        </p:spPr>
        <p:txBody>
          <a:bodyPr wrap="square" rtlCol="0">
            <a:spAutoFit/>
          </a:bodyPr>
          <a:lstStyle/>
          <a:p>
            <a:r>
              <a:rPr lang="en-US" sz="3600" dirty="0">
                <a:sym typeface="Wingdings" pitchFamily="2" charset="2"/>
              </a:rPr>
              <a:t>Closer to (my) home?  UK women – latest ONS estimate</a:t>
            </a:r>
          </a:p>
        </p:txBody>
      </p:sp>
      <p:pic>
        <p:nvPicPr>
          <p:cNvPr id="3" name="Picture 2">
            <a:extLst>
              <a:ext uri="{FF2B5EF4-FFF2-40B4-BE49-F238E27FC236}">
                <a16:creationId xmlns:a16="http://schemas.microsoft.com/office/drawing/2014/main" id="{6D2A9CEC-A1D6-658A-3F80-C4E2020D995F}"/>
              </a:ext>
            </a:extLst>
          </p:cNvPr>
          <p:cNvPicPr/>
          <p:nvPr/>
        </p:nvPicPr>
        <p:blipFill>
          <a:blip r:embed="rId3">
            <a:alphaModFix amt="47000"/>
          </a:blip>
          <a:stretch>
            <a:fillRect/>
          </a:stretch>
        </p:blipFill>
        <p:spPr>
          <a:xfrm>
            <a:off x="20382" y="6158203"/>
            <a:ext cx="2106999" cy="667826"/>
          </a:xfrm>
          <a:prstGeom prst="rect">
            <a:avLst/>
          </a:prstGeom>
        </p:spPr>
      </p:pic>
      <p:pic>
        <p:nvPicPr>
          <p:cNvPr id="4" name="Picture 3">
            <a:extLst>
              <a:ext uri="{FF2B5EF4-FFF2-40B4-BE49-F238E27FC236}">
                <a16:creationId xmlns:a16="http://schemas.microsoft.com/office/drawing/2014/main" id="{B44CC43F-982D-B38E-CAE2-0909154B9917}"/>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8" name="TextBox 7">
            <a:extLst>
              <a:ext uri="{FF2B5EF4-FFF2-40B4-BE49-F238E27FC236}">
                <a16:creationId xmlns:a16="http://schemas.microsoft.com/office/drawing/2014/main" id="{AD5D221D-892D-1603-8C6E-0E22AC90965C}"/>
              </a:ext>
            </a:extLst>
          </p:cNvPr>
          <p:cNvSpPr txBox="1"/>
          <p:nvPr/>
        </p:nvSpPr>
        <p:spPr>
          <a:xfrm>
            <a:off x="4443094" y="6138173"/>
            <a:ext cx="7748906" cy="707886"/>
          </a:xfrm>
          <a:prstGeom prst="rect">
            <a:avLst/>
          </a:prstGeom>
          <a:noFill/>
        </p:spPr>
        <p:txBody>
          <a:bodyPr wrap="square">
            <a:spAutoFit/>
          </a:bodyPr>
          <a:lstStyle/>
          <a:p>
            <a:r>
              <a:rPr lang="en-GB" sz="20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ONS data – 2024 release for life expectancy in UK by ethnicity (with much thanks – absurdity pointed out by KCL)</a:t>
            </a:r>
            <a:endParaRPr lang="en-US" sz="2000" dirty="0"/>
          </a:p>
        </p:txBody>
      </p:sp>
      <p:graphicFrame>
        <p:nvGraphicFramePr>
          <p:cNvPr id="5" name="Table 4">
            <a:extLst>
              <a:ext uri="{FF2B5EF4-FFF2-40B4-BE49-F238E27FC236}">
                <a16:creationId xmlns:a16="http://schemas.microsoft.com/office/drawing/2014/main" id="{AAE7D896-636F-847A-D934-70D3D4AFCBAA}"/>
              </a:ext>
            </a:extLst>
          </p:cNvPr>
          <p:cNvGraphicFramePr>
            <a:graphicFrameLocks noGrp="1"/>
          </p:cNvGraphicFramePr>
          <p:nvPr/>
        </p:nvGraphicFramePr>
        <p:xfrm>
          <a:off x="232994" y="1330680"/>
          <a:ext cx="11726011" cy="2642244"/>
        </p:xfrm>
        <a:graphic>
          <a:graphicData uri="http://schemas.openxmlformats.org/drawingml/2006/table">
            <a:tbl>
              <a:tblPr>
                <a:tableStyleId>{5C22544A-7EE6-4342-B048-85BDC9FD1C3A}</a:tableStyleId>
              </a:tblPr>
              <a:tblGrid>
                <a:gridCol w="1550878">
                  <a:extLst>
                    <a:ext uri="{9D8B030D-6E8A-4147-A177-3AD203B41FA5}">
                      <a16:colId xmlns:a16="http://schemas.microsoft.com/office/drawing/2014/main" val="673461088"/>
                    </a:ext>
                  </a:extLst>
                </a:gridCol>
                <a:gridCol w="856034">
                  <a:extLst>
                    <a:ext uri="{9D8B030D-6E8A-4147-A177-3AD203B41FA5}">
                      <a16:colId xmlns:a16="http://schemas.microsoft.com/office/drawing/2014/main" val="2225730976"/>
                    </a:ext>
                  </a:extLst>
                </a:gridCol>
                <a:gridCol w="1439694">
                  <a:extLst>
                    <a:ext uri="{9D8B030D-6E8A-4147-A177-3AD203B41FA5}">
                      <a16:colId xmlns:a16="http://schemas.microsoft.com/office/drawing/2014/main" val="3887238805"/>
                    </a:ext>
                  </a:extLst>
                </a:gridCol>
                <a:gridCol w="719847">
                  <a:extLst>
                    <a:ext uri="{9D8B030D-6E8A-4147-A177-3AD203B41FA5}">
                      <a16:colId xmlns:a16="http://schemas.microsoft.com/office/drawing/2014/main" val="2578667323"/>
                    </a:ext>
                  </a:extLst>
                </a:gridCol>
                <a:gridCol w="1011676">
                  <a:extLst>
                    <a:ext uri="{9D8B030D-6E8A-4147-A177-3AD203B41FA5}">
                      <a16:colId xmlns:a16="http://schemas.microsoft.com/office/drawing/2014/main" val="103194791"/>
                    </a:ext>
                  </a:extLst>
                </a:gridCol>
                <a:gridCol w="817877">
                  <a:extLst>
                    <a:ext uri="{9D8B030D-6E8A-4147-A177-3AD203B41FA5}">
                      <a16:colId xmlns:a16="http://schemas.microsoft.com/office/drawing/2014/main" val="2944342785"/>
                    </a:ext>
                  </a:extLst>
                </a:gridCol>
                <a:gridCol w="972013">
                  <a:extLst>
                    <a:ext uri="{9D8B030D-6E8A-4147-A177-3AD203B41FA5}">
                      <a16:colId xmlns:a16="http://schemas.microsoft.com/office/drawing/2014/main" val="1432763548"/>
                    </a:ext>
                  </a:extLst>
                </a:gridCol>
                <a:gridCol w="1159989">
                  <a:extLst>
                    <a:ext uri="{9D8B030D-6E8A-4147-A177-3AD203B41FA5}">
                      <a16:colId xmlns:a16="http://schemas.microsoft.com/office/drawing/2014/main" val="470987629"/>
                    </a:ext>
                  </a:extLst>
                </a:gridCol>
                <a:gridCol w="1066001">
                  <a:extLst>
                    <a:ext uri="{9D8B030D-6E8A-4147-A177-3AD203B41FA5}">
                      <a16:colId xmlns:a16="http://schemas.microsoft.com/office/drawing/2014/main" val="11767105"/>
                    </a:ext>
                  </a:extLst>
                </a:gridCol>
                <a:gridCol w="1066001">
                  <a:extLst>
                    <a:ext uri="{9D8B030D-6E8A-4147-A177-3AD203B41FA5}">
                      <a16:colId xmlns:a16="http://schemas.microsoft.com/office/drawing/2014/main" val="533301551"/>
                    </a:ext>
                  </a:extLst>
                </a:gridCol>
                <a:gridCol w="1066001">
                  <a:extLst>
                    <a:ext uri="{9D8B030D-6E8A-4147-A177-3AD203B41FA5}">
                      <a16:colId xmlns:a16="http://schemas.microsoft.com/office/drawing/2014/main" val="722916340"/>
                    </a:ext>
                  </a:extLst>
                </a:gridCol>
              </a:tblGrid>
              <a:tr h="1305936">
                <a:tc>
                  <a:txBody>
                    <a:bodyPr/>
                    <a:lstStyle/>
                    <a:p>
                      <a:pPr algn="ctr" fontAlgn="b"/>
                      <a:r>
                        <a:rPr lang="en-GB" sz="2000" b="1" u="none" strike="noStrike" dirty="0">
                          <a:effectLst/>
                        </a:rPr>
                        <a:t>Life Expectancy at age…</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Black African</a:t>
                      </a:r>
                      <a:endParaRPr lang="en-GB"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60000"/>
                        <a:lumOff val="40000"/>
                      </a:schemeClr>
                    </a:solidFill>
                  </a:tcPr>
                </a:tc>
                <a:tc>
                  <a:txBody>
                    <a:bodyPr/>
                    <a:lstStyle/>
                    <a:p>
                      <a:pPr algn="ctr" fontAlgn="b"/>
                      <a:r>
                        <a:rPr lang="en-GB" sz="2000" b="1" u="none" strike="noStrike" dirty="0">
                          <a:effectLst/>
                        </a:rPr>
                        <a:t>Bangladeshi</a:t>
                      </a:r>
                      <a:endParaRPr lang="en-GB"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40000"/>
                        <a:lumOff val="60000"/>
                      </a:schemeClr>
                    </a:solidFill>
                  </a:tcPr>
                </a:tc>
                <a:tc>
                  <a:txBody>
                    <a:bodyPr/>
                    <a:lstStyle/>
                    <a:p>
                      <a:pPr algn="ctr" fontAlgn="b"/>
                      <a:r>
                        <a:rPr lang="en-GB" sz="2000" b="1" u="none" strike="noStrike" dirty="0">
                          <a:effectLst/>
                        </a:rPr>
                        <a:t>Black Other</a:t>
                      </a:r>
                      <a:endParaRPr lang="en-GB"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n-GB" sz="2000" b="1" u="none" strike="noStrike" dirty="0">
                          <a:effectLst/>
                        </a:rPr>
                        <a:t>Pakistani</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Other</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Asian other</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Black Caribbean</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Indian</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Mixed</a:t>
                      </a:r>
                      <a:endParaRPr lang="en-GB"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2000" b="1" u="none" strike="noStrike" dirty="0">
                          <a:effectLst/>
                        </a:rPr>
                        <a:t>White</a:t>
                      </a:r>
                      <a:endParaRPr lang="en-GB" sz="2000" b="1"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extLst>
                  <a:ext uri="{0D108BD9-81ED-4DB2-BD59-A6C34878D82A}">
                    <a16:rowId xmlns:a16="http://schemas.microsoft.com/office/drawing/2014/main" val="2895948370"/>
                  </a:ext>
                </a:extLst>
              </a:tr>
              <a:tr h="334077">
                <a:tc>
                  <a:txBody>
                    <a:bodyPr/>
                    <a:lstStyle/>
                    <a:p>
                      <a:pPr algn="ctr" fontAlgn="b"/>
                      <a:r>
                        <a:rPr lang="en-GB" sz="2000" u="none" strike="noStrike" dirty="0">
                          <a:effectLst/>
                        </a:rPr>
                        <a:t>75-79</a:t>
                      </a:r>
                      <a:endParaRPr lang="en-GB" sz="20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19.2</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18.1</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18.0</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15.3</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15.5</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15.0</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14.3</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13.7</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13.3</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45251405"/>
                  </a:ext>
                </a:extLst>
              </a:tr>
              <a:tr h="334077">
                <a:tc>
                  <a:txBody>
                    <a:bodyPr/>
                    <a:lstStyle/>
                    <a:p>
                      <a:pPr algn="ctr" fontAlgn="b"/>
                      <a:r>
                        <a:rPr lang="en-GB" sz="2000" u="none" strike="noStrike">
                          <a:effectLst/>
                        </a:rPr>
                        <a:t>80-84</a:t>
                      </a:r>
                      <a:endParaRPr lang="en-GB"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15.7</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a:effectLst/>
                        </a:rPr>
                        <a:t>15.5</a:t>
                      </a:r>
                      <a:endParaRPr lang="en-GB"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a:effectLst/>
                        </a:rPr>
                        <a:t>14.5</a:t>
                      </a:r>
                      <a:endParaRPr lang="en-GB"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12.0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12.1</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11.8</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11.6</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11.0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10.4</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9.9</a:t>
                      </a:r>
                      <a:endParaRPr lang="en-GB"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1583421"/>
                  </a:ext>
                </a:extLst>
              </a:tr>
              <a:tr h="334077">
                <a:tc>
                  <a:txBody>
                    <a:bodyPr/>
                    <a:lstStyle/>
                    <a:p>
                      <a:pPr algn="ctr" fontAlgn="b"/>
                      <a:r>
                        <a:rPr lang="en-GB" sz="2000" u="none" strike="noStrike" dirty="0">
                          <a:effectLst/>
                        </a:rPr>
                        <a:t>85-89</a:t>
                      </a:r>
                      <a:endParaRPr lang="en-GB" sz="20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13.3</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13.5</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12.2</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9.4</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9.4</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8.9</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8.9</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8.4</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a:effectLst/>
                        </a:rPr>
                        <a:t>8.0</a:t>
                      </a:r>
                      <a:endParaRPr lang="en-GB" sz="20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GB" sz="2000" u="none" strike="noStrike" dirty="0">
                          <a:effectLst/>
                        </a:rPr>
                        <a:t>7.2</a:t>
                      </a:r>
                      <a:endParaRPr lang="en-GB"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769846244"/>
                  </a:ext>
                </a:extLst>
              </a:tr>
              <a:tr h="334077">
                <a:tc>
                  <a:txBody>
                    <a:bodyPr/>
                    <a:lstStyle/>
                    <a:p>
                      <a:pPr algn="ctr" fontAlgn="b"/>
                      <a:r>
                        <a:rPr lang="en-GB" sz="2000" u="none" strike="noStrike">
                          <a:effectLst/>
                        </a:rPr>
                        <a:t>90+</a:t>
                      </a:r>
                      <a:endParaRPr lang="en-GB"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11.7</a:t>
                      </a:r>
                      <a:endParaRPr lang="en-GB" sz="20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ctr" fontAlgn="b"/>
                      <a:r>
                        <a:rPr lang="en-GB" sz="2000" u="none" strike="noStrike" dirty="0">
                          <a:effectLst/>
                        </a:rPr>
                        <a:t>11.0</a:t>
                      </a:r>
                      <a:endParaRPr lang="en-GB" sz="20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ctr" fontAlgn="b"/>
                      <a:r>
                        <a:rPr lang="en-GB" sz="2000" u="none" strike="noStrike" dirty="0">
                          <a:effectLst/>
                        </a:rPr>
                        <a:t>10.6</a:t>
                      </a:r>
                      <a:endParaRPr lang="en-GB" sz="20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ctr" fontAlgn="b"/>
                      <a:r>
                        <a:rPr lang="en-GB" sz="2000" u="none" strike="noStrike">
                          <a:effectLst/>
                        </a:rPr>
                        <a:t>8.1</a:t>
                      </a:r>
                      <a:endParaRPr lang="en-GB"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a:effectLst/>
                        </a:rPr>
                        <a:t>7.5</a:t>
                      </a:r>
                      <a:endParaRPr lang="en-GB"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7.2</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6.8</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6.6</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6.0</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2000" u="none" strike="noStrike" dirty="0">
                          <a:effectLst/>
                        </a:rPr>
                        <a:t>5.3</a:t>
                      </a:r>
                      <a:endParaRPr lang="en-GB" sz="20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3259582863"/>
                  </a:ext>
                </a:extLst>
              </a:tr>
            </a:tbl>
          </a:graphicData>
        </a:graphic>
      </p:graphicFrame>
      <p:sp>
        <p:nvSpPr>
          <p:cNvPr id="2" name="TextBox 1">
            <a:extLst>
              <a:ext uri="{FF2B5EF4-FFF2-40B4-BE49-F238E27FC236}">
                <a16:creationId xmlns:a16="http://schemas.microsoft.com/office/drawing/2014/main" id="{75D24334-6119-6E81-5F8A-D5BD9E080A46}"/>
              </a:ext>
            </a:extLst>
          </p:cNvPr>
          <p:cNvSpPr txBox="1"/>
          <p:nvPr/>
        </p:nvSpPr>
        <p:spPr>
          <a:xfrm>
            <a:off x="6599724" y="4679987"/>
            <a:ext cx="4186595" cy="954107"/>
          </a:xfrm>
          <a:prstGeom prst="rect">
            <a:avLst/>
          </a:prstGeom>
          <a:noFill/>
        </p:spPr>
        <p:txBody>
          <a:bodyPr wrap="none" rtlCol="0">
            <a:spAutoFit/>
          </a:bodyPr>
          <a:lstStyle/>
          <a:p>
            <a:r>
              <a:rPr lang="en-US" sz="2800" dirty="0"/>
              <a:t>The rich privileged people</a:t>
            </a:r>
          </a:p>
          <a:p>
            <a:r>
              <a:rPr lang="en-US" sz="2800" dirty="0"/>
              <a:t>with many birth certificates</a:t>
            </a:r>
          </a:p>
        </p:txBody>
      </p:sp>
      <p:sp>
        <p:nvSpPr>
          <p:cNvPr id="6" name="TextBox 5">
            <a:extLst>
              <a:ext uri="{FF2B5EF4-FFF2-40B4-BE49-F238E27FC236}">
                <a16:creationId xmlns:a16="http://schemas.microsoft.com/office/drawing/2014/main" id="{58EFF453-B07B-7DBB-7EC3-7A2086D0689C}"/>
              </a:ext>
            </a:extLst>
          </p:cNvPr>
          <p:cNvSpPr txBox="1"/>
          <p:nvPr/>
        </p:nvSpPr>
        <p:spPr>
          <a:xfrm>
            <a:off x="1073881" y="4787935"/>
            <a:ext cx="4013215" cy="954107"/>
          </a:xfrm>
          <a:prstGeom prst="rect">
            <a:avLst/>
          </a:prstGeom>
          <a:noFill/>
        </p:spPr>
        <p:txBody>
          <a:bodyPr wrap="none" rtlCol="0">
            <a:spAutoFit/>
          </a:bodyPr>
          <a:lstStyle/>
          <a:p>
            <a:r>
              <a:rPr lang="en-US" sz="2800" dirty="0"/>
              <a:t>The poor people with few </a:t>
            </a:r>
          </a:p>
          <a:p>
            <a:r>
              <a:rPr lang="en-US" sz="2800" dirty="0"/>
              <a:t>birth certificates</a:t>
            </a:r>
          </a:p>
        </p:txBody>
      </p:sp>
      <p:grpSp>
        <p:nvGrpSpPr>
          <p:cNvPr id="14" name="Group 13">
            <a:extLst>
              <a:ext uri="{FF2B5EF4-FFF2-40B4-BE49-F238E27FC236}">
                <a16:creationId xmlns:a16="http://schemas.microsoft.com/office/drawing/2014/main" id="{CF67CE4C-06A7-505C-2569-ABDC365E2417}"/>
              </a:ext>
            </a:extLst>
          </p:cNvPr>
          <p:cNvGrpSpPr/>
          <p:nvPr/>
        </p:nvGrpSpPr>
        <p:grpSpPr>
          <a:xfrm>
            <a:off x="2309633" y="4132151"/>
            <a:ext cx="1931760" cy="613440"/>
            <a:chOff x="2309633" y="4132151"/>
            <a:chExt cx="1931760" cy="61344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F2448EB-5D98-CEE4-2F5B-E2769FCA2AD5}"/>
                    </a:ext>
                  </a:extLst>
                </p14:cNvPr>
                <p14:cNvContentPartPr/>
                <p14:nvPr/>
              </p14:nvContentPartPr>
              <p14:xfrm>
                <a:off x="2309633" y="4132151"/>
                <a:ext cx="449640" cy="548640"/>
              </p14:xfrm>
            </p:contentPart>
          </mc:Choice>
          <mc:Fallback xmlns="">
            <p:pic>
              <p:nvPicPr>
                <p:cNvPr id="7" name="Ink 6">
                  <a:extLst>
                    <a:ext uri="{FF2B5EF4-FFF2-40B4-BE49-F238E27FC236}">
                      <a16:creationId xmlns:a16="http://schemas.microsoft.com/office/drawing/2014/main" id="{6F2448EB-5D98-CEE4-2F5B-E2769FCA2AD5}"/>
                    </a:ext>
                  </a:extLst>
                </p:cNvPr>
                <p:cNvPicPr/>
                <p:nvPr/>
              </p:nvPicPr>
              <p:blipFill>
                <a:blip r:embed="rId6"/>
                <a:stretch>
                  <a:fillRect/>
                </a:stretch>
              </p:blipFill>
              <p:spPr>
                <a:xfrm>
                  <a:off x="2300633" y="4123511"/>
                  <a:ext cx="467280" cy="566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B8957EA-1A85-3162-DC00-020A7685326D}"/>
                    </a:ext>
                  </a:extLst>
                </p14:cNvPr>
                <p14:cNvContentPartPr/>
                <p14:nvPr/>
              </p14:nvContentPartPr>
              <p14:xfrm>
                <a:off x="2808953" y="4270391"/>
                <a:ext cx="295200" cy="427320"/>
              </p14:xfrm>
            </p:contentPart>
          </mc:Choice>
          <mc:Fallback xmlns="">
            <p:pic>
              <p:nvPicPr>
                <p:cNvPr id="9" name="Ink 8">
                  <a:extLst>
                    <a:ext uri="{FF2B5EF4-FFF2-40B4-BE49-F238E27FC236}">
                      <a16:creationId xmlns:a16="http://schemas.microsoft.com/office/drawing/2014/main" id="{0B8957EA-1A85-3162-DC00-020A7685326D}"/>
                    </a:ext>
                  </a:extLst>
                </p:cNvPr>
                <p:cNvPicPr/>
                <p:nvPr/>
              </p:nvPicPr>
              <p:blipFill>
                <a:blip r:embed="rId8"/>
                <a:stretch>
                  <a:fillRect/>
                </a:stretch>
              </p:blipFill>
              <p:spPr>
                <a:xfrm>
                  <a:off x="2800313" y="4261391"/>
                  <a:ext cx="31284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8C7FFF99-DBD7-5459-EBFD-0AEBC1463798}"/>
                    </a:ext>
                  </a:extLst>
                </p14:cNvPr>
                <p14:cNvContentPartPr/>
                <p14:nvPr/>
              </p14:nvContentPartPr>
              <p14:xfrm>
                <a:off x="2888873" y="4232951"/>
                <a:ext cx="1352520" cy="512640"/>
              </p14:xfrm>
            </p:contentPart>
          </mc:Choice>
          <mc:Fallback xmlns="">
            <p:pic>
              <p:nvPicPr>
                <p:cNvPr id="12" name="Ink 11">
                  <a:extLst>
                    <a:ext uri="{FF2B5EF4-FFF2-40B4-BE49-F238E27FC236}">
                      <a16:creationId xmlns:a16="http://schemas.microsoft.com/office/drawing/2014/main" id="{8C7FFF99-DBD7-5459-EBFD-0AEBC1463798}"/>
                    </a:ext>
                  </a:extLst>
                </p:cNvPr>
                <p:cNvPicPr/>
                <p:nvPr/>
              </p:nvPicPr>
              <p:blipFill>
                <a:blip r:embed="rId10"/>
                <a:stretch>
                  <a:fillRect/>
                </a:stretch>
              </p:blipFill>
              <p:spPr>
                <a:xfrm>
                  <a:off x="2879873" y="4224311"/>
                  <a:ext cx="1370160" cy="53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A389853D-B4C9-EF37-EDDE-8ACD1422479A}"/>
                  </a:ext>
                </a:extLst>
              </p14:cNvPr>
              <p14:cNvContentPartPr/>
              <p14:nvPr/>
            </p14:nvContentPartPr>
            <p14:xfrm>
              <a:off x="10556513" y="4198751"/>
              <a:ext cx="852120" cy="585000"/>
            </p14:xfrm>
          </p:contentPart>
        </mc:Choice>
        <mc:Fallback xmlns="">
          <p:pic>
            <p:nvPicPr>
              <p:cNvPr id="16" name="Ink 15">
                <a:extLst>
                  <a:ext uri="{FF2B5EF4-FFF2-40B4-BE49-F238E27FC236}">
                    <a16:creationId xmlns:a16="http://schemas.microsoft.com/office/drawing/2014/main" id="{A389853D-B4C9-EF37-EDDE-8ACD1422479A}"/>
                  </a:ext>
                </a:extLst>
              </p:cNvPr>
              <p:cNvPicPr/>
              <p:nvPr/>
            </p:nvPicPr>
            <p:blipFill>
              <a:blip r:embed="rId12"/>
              <a:stretch>
                <a:fillRect/>
              </a:stretch>
            </p:blipFill>
            <p:spPr>
              <a:xfrm>
                <a:off x="10547873" y="4190111"/>
                <a:ext cx="869760" cy="602640"/>
              </a:xfrm>
              <a:prstGeom prst="rect">
                <a:avLst/>
              </a:prstGeom>
            </p:spPr>
          </p:pic>
        </mc:Fallback>
      </mc:AlternateContent>
    </p:spTree>
    <p:extLst>
      <p:ext uri="{BB962C8B-B14F-4D97-AF65-F5344CB8AC3E}">
        <p14:creationId xmlns:p14="http://schemas.microsoft.com/office/powerpoint/2010/main" val="233034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7D8079-FF81-0D44-9ED7-A8FB48F5120F}"/>
              </a:ext>
            </a:extLst>
          </p:cNvPr>
          <p:cNvPicPr>
            <a:picLocks noChangeAspect="1"/>
          </p:cNvPicPr>
          <p:nvPr/>
        </p:nvPicPr>
        <p:blipFill>
          <a:blip r:embed="rId3"/>
          <a:stretch>
            <a:fillRect/>
          </a:stretch>
        </p:blipFill>
        <p:spPr>
          <a:xfrm>
            <a:off x="788893" y="1051300"/>
            <a:ext cx="10614212" cy="5015956"/>
          </a:xfrm>
          <a:prstGeom prst="rect">
            <a:avLst/>
          </a:prstGeom>
        </p:spPr>
      </p:pic>
      <p:sp>
        <p:nvSpPr>
          <p:cNvPr id="8" name="Title 1">
            <a:extLst>
              <a:ext uri="{FF2B5EF4-FFF2-40B4-BE49-F238E27FC236}">
                <a16:creationId xmlns:a16="http://schemas.microsoft.com/office/drawing/2014/main" id="{9AE17D3D-392B-7546-9217-409D43897D2B}"/>
              </a:ext>
            </a:extLst>
          </p:cNvPr>
          <p:cNvSpPr txBox="1">
            <a:spLocks/>
          </p:cNvSpPr>
          <p:nvPr/>
        </p:nvSpPr>
        <p:spPr>
          <a:xfrm>
            <a:off x="518310" y="95126"/>
            <a:ext cx="11155380" cy="9841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But wait! </a:t>
            </a:r>
          </a:p>
        </p:txBody>
      </p:sp>
      <p:pic>
        <p:nvPicPr>
          <p:cNvPr id="2" name="Picture 1">
            <a:extLst>
              <a:ext uri="{FF2B5EF4-FFF2-40B4-BE49-F238E27FC236}">
                <a16:creationId xmlns:a16="http://schemas.microsoft.com/office/drawing/2014/main" id="{7ACDB941-D8E2-6361-9ACE-12F1B38BDE39}"/>
              </a:ext>
            </a:extLst>
          </p:cNvPr>
          <p:cNvPicPr/>
          <p:nvPr/>
        </p:nvPicPr>
        <p:blipFill>
          <a:blip r:embed="rId4">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7C0716B3-24C6-F4B6-EE0F-3BB2F280132B}"/>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617557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E2E89-6982-1E50-523E-909C423424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F0B01C-172F-6C7F-8594-CF4E33D32900}"/>
              </a:ext>
            </a:extLst>
          </p:cNvPr>
          <p:cNvSpPr txBox="1"/>
          <p:nvPr/>
        </p:nvSpPr>
        <p:spPr>
          <a:xfrm>
            <a:off x="253090" y="1377085"/>
            <a:ext cx="11685819" cy="2677656"/>
          </a:xfrm>
          <a:prstGeom prst="rect">
            <a:avLst/>
          </a:prstGeom>
          <a:noFill/>
        </p:spPr>
        <p:txBody>
          <a:bodyPr wrap="square" rtlCol="0">
            <a:spAutoFit/>
          </a:bodyPr>
          <a:lstStyle/>
          <a:p>
            <a:endParaRPr lang="en-US" sz="2800" dirty="0"/>
          </a:p>
          <a:p>
            <a:pPr algn="ctr"/>
            <a:r>
              <a:rPr lang="en-US" sz="2800" dirty="0"/>
              <a:t>I was shouted at a lot. </a:t>
            </a:r>
          </a:p>
          <a:p>
            <a:pPr algn="ctr"/>
            <a:endParaRPr lang="en-US" sz="2800" dirty="0"/>
          </a:p>
          <a:p>
            <a:pPr algn="ctr"/>
            <a:r>
              <a:rPr lang="en-US" sz="2800" dirty="0"/>
              <a:t>I left demography last January.</a:t>
            </a:r>
          </a:p>
          <a:p>
            <a:pPr algn="ctr"/>
            <a:endParaRPr lang="en-US" sz="2800" dirty="0"/>
          </a:p>
          <a:p>
            <a:pPr algn="ctr"/>
            <a:r>
              <a:rPr lang="en-US" sz="2800" dirty="0"/>
              <a:t>And then… </a:t>
            </a:r>
          </a:p>
        </p:txBody>
      </p:sp>
      <p:pic>
        <p:nvPicPr>
          <p:cNvPr id="7" name="Picture 6">
            <a:extLst>
              <a:ext uri="{FF2B5EF4-FFF2-40B4-BE49-F238E27FC236}">
                <a16:creationId xmlns:a16="http://schemas.microsoft.com/office/drawing/2014/main" id="{CC85210C-1316-6EB8-E2C6-5CF0863C89F0}"/>
              </a:ext>
            </a:extLst>
          </p:cNvPr>
          <p:cNvPicPr/>
          <p:nvPr/>
        </p:nvPicPr>
        <p:blipFill>
          <a:blip r:embed="rId3">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D3109E25-7B82-7148-E443-8A028D616E4D}"/>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797904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E8C32-D645-D749-E022-878FC1EA3A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D65925-0E3B-D825-1873-50BDCF8CD913}"/>
              </a:ext>
            </a:extLst>
          </p:cNvPr>
          <p:cNvPicPr/>
          <p:nvPr/>
        </p:nvPicPr>
        <p:blipFill>
          <a:blip r:embed="rId3">
            <a:alphaModFix amt="47000"/>
          </a:blip>
          <a:stretch>
            <a:fillRect/>
          </a:stretch>
        </p:blipFill>
        <p:spPr>
          <a:xfrm>
            <a:off x="20382" y="6158203"/>
            <a:ext cx="2106999" cy="667826"/>
          </a:xfrm>
          <a:prstGeom prst="rect">
            <a:avLst/>
          </a:prstGeom>
        </p:spPr>
      </p:pic>
      <p:pic>
        <p:nvPicPr>
          <p:cNvPr id="4" name="Picture 3">
            <a:extLst>
              <a:ext uri="{FF2B5EF4-FFF2-40B4-BE49-F238E27FC236}">
                <a16:creationId xmlns:a16="http://schemas.microsoft.com/office/drawing/2014/main" id="{CFCA9B6D-EA71-4BC4-594D-915AD3A8183A}"/>
              </a:ext>
            </a:extLst>
          </p:cNvPr>
          <p:cNvPicPr>
            <a:picLocks noChangeAspect="1"/>
          </p:cNvPicPr>
          <p:nvPr/>
        </p:nvPicPr>
        <p:blipFill>
          <a:blip r:embed="rId4"/>
          <a:stretch>
            <a:fillRect/>
          </a:stretch>
        </p:blipFill>
        <p:spPr>
          <a:xfrm>
            <a:off x="2127381" y="6161892"/>
            <a:ext cx="2295331" cy="661537"/>
          </a:xfrm>
          <a:prstGeom prst="rect">
            <a:avLst/>
          </a:prstGeom>
        </p:spPr>
      </p:pic>
      <p:pic>
        <p:nvPicPr>
          <p:cNvPr id="2" name="Picture 1">
            <a:extLst>
              <a:ext uri="{FF2B5EF4-FFF2-40B4-BE49-F238E27FC236}">
                <a16:creationId xmlns:a16="http://schemas.microsoft.com/office/drawing/2014/main" id="{7FAC7BCE-C81B-5D28-5855-98D1CB5B7863}"/>
              </a:ext>
            </a:extLst>
          </p:cNvPr>
          <p:cNvPicPr>
            <a:picLocks noChangeAspect="1"/>
          </p:cNvPicPr>
          <p:nvPr/>
        </p:nvPicPr>
        <p:blipFill>
          <a:blip r:embed="rId5"/>
          <a:stretch>
            <a:fillRect/>
          </a:stretch>
        </p:blipFill>
        <p:spPr>
          <a:xfrm>
            <a:off x="2021374" y="1950845"/>
            <a:ext cx="7772400" cy="4028989"/>
          </a:xfrm>
          <a:prstGeom prst="rect">
            <a:avLst/>
          </a:prstGeom>
        </p:spPr>
      </p:pic>
      <p:sp>
        <p:nvSpPr>
          <p:cNvPr id="5" name="TextBox 4">
            <a:extLst>
              <a:ext uri="{FF2B5EF4-FFF2-40B4-BE49-F238E27FC236}">
                <a16:creationId xmlns:a16="http://schemas.microsoft.com/office/drawing/2014/main" id="{DD7EC781-DCFD-CE3F-8BD0-4B64B0F36CB1}"/>
              </a:ext>
            </a:extLst>
          </p:cNvPr>
          <p:cNvSpPr txBox="1"/>
          <p:nvPr/>
        </p:nvSpPr>
        <p:spPr>
          <a:xfrm>
            <a:off x="3891276" y="904405"/>
            <a:ext cx="4773166" cy="523220"/>
          </a:xfrm>
          <a:prstGeom prst="rect">
            <a:avLst/>
          </a:prstGeom>
          <a:noFill/>
        </p:spPr>
        <p:txBody>
          <a:bodyPr wrap="none" rtlCol="0">
            <a:spAutoFit/>
          </a:bodyPr>
          <a:lstStyle/>
          <a:p>
            <a:r>
              <a:rPr lang="en-US" sz="2800" dirty="0"/>
              <a:t>Moungi Bawendi looking happy</a:t>
            </a:r>
          </a:p>
        </p:txBody>
      </p:sp>
      <p:sp>
        <p:nvSpPr>
          <p:cNvPr id="6" name="TextBox 5">
            <a:extLst>
              <a:ext uri="{FF2B5EF4-FFF2-40B4-BE49-F238E27FC236}">
                <a16:creationId xmlns:a16="http://schemas.microsoft.com/office/drawing/2014/main" id="{31707AC3-C145-853F-51D1-2B87B58C3DAE}"/>
              </a:ext>
            </a:extLst>
          </p:cNvPr>
          <p:cNvSpPr txBox="1"/>
          <p:nvPr/>
        </p:nvSpPr>
        <p:spPr>
          <a:xfrm>
            <a:off x="6933654" y="1360966"/>
            <a:ext cx="5109091" cy="523220"/>
          </a:xfrm>
          <a:prstGeom prst="rect">
            <a:avLst/>
          </a:prstGeom>
          <a:noFill/>
        </p:spPr>
        <p:txBody>
          <a:bodyPr wrap="none" rtlCol="0">
            <a:spAutoFit/>
          </a:bodyPr>
          <a:lstStyle/>
          <a:p>
            <a:r>
              <a:rPr lang="en-US" sz="2800" dirty="0"/>
              <a:t>Abhijit </a:t>
            </a:r>
            <a:r>
              <a:rPr lang="en-US" sz="2800" dirty="0" err="1"/>
              <a:t>Bhanerjee</a:t>
            </a:r>
            <a:r>
              <a:rPr lang="en-US" sz="2800" dirty="0"/>
              <a:t> looking dubious</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A9F0AB6A-51D9-60A4-B0E2-D11F97274E9D}"/>
                  </a:ext>
                </a:extLst>
              </p14:cNvPr>
              <p14:cNvContentPartPr/>
              <p14:nvPr/>
            </p14:nvContentPartPr>
            <p14:xfrm>
              <a:off x="4081767" y="1400791"/>
              <a:ext cx="3477240" cy="55440"/>
            </p14:xfrm>
          </p:contentPart>
        </mc:Choice>
        <mc:Fallback xmlns="">
          <p:pic>
            <p:nvPicPr>
              <p:cNvPr id="8" name="Ink 7">
                <a:extLst>
                  <a:ext uri="{FF2B5EF4-FFF2-40B4-BE49-F238E27FC236}">
                    <a16:creationId xmlns:a16="http://schemas.microsoft.com/office/drawing/2014/main" id="{A9F0AB6A-51D9-60A4-B0E2-D11F97274E9D}"/>
                  </a:ext>
                </a:extLst>
              </p:cNvPr>
              <p:cNvPicPr/>
              <p:nvPr/>
            </p:nvPicPr>
            <p:blipFill>
              <a:blip r:embed="rId7"/>
              <a:stretch>
                <a:fillRect/>
              </a:stretch>
            </p:blipFill>
            <p:spPr>
              <a:xfrm>
                <a:off x="4072767" y="1391732"/>
                <a:ext cx="3494880" cy="7319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9686EC6A-A81E-F8F7-5D75-7347113F952C}"/>
                  </a:ext>
                </a:extLst>
              </p14:cNvPr>
              <p14:cNvContentPartPr/>
              <p14:nvPr/>
            </p14:nvContentPartPr>
            <p14:xfrm>
              <a:off x="6775647" y="1469551"/>
              <a:ext cx="222120" cy="763920"/>
            </p14:xfrm>
          </p:contentPart>
        </mc:Choice>
        <mc:Fallback xmlns="">
          <p:pic>
            <p:nvPicPr>
              <p:cNvPr id="10" name="Ink 9">
                <a:extLst>
                  <a:ext uri="{FF2B5EF4-FFF2-40B4-BE49-F238E27FC236}">
                    <a16:creationId xmlns:a16="http://schemas.microsoft.com/office/drawing/2014/main" id="{9686EC6A-A81E-F8F7-5D75-7347113F952C}"/>
                  </a:ext>
                </a:extLst>
              </p:cNvPr>
              <p:cNvPicPr/>
              <p:nvPr/>
            </p:nvPicPr>
            <p:blipFill>
              <a:blip r:embed="rId9"/>
              <a:stretch>
                <a:fillRect/>
              </a:stretch>
            </p:blipFill>
            <p:spPr>
              <a:xfrm>
                <a:off x="6766647" y="1460551"/>
                <a:ext cx="239760" cy="781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39DC9D9A-653B-8A66-9973-FCBCC823D3A0}"/>
                  </a:ext>
                </a:extLst>
              </p14:cNvPr>
              <p14:cNvContentPartPr/>
              <p14:nvPr/>
            </p14:nvContentPartPr>
            <p14:xfrm>
              <a:off x="8948247" y="1896871"/>
              <a:ext cx="690120" cy="1870560"/>
            </p14:xfrm>
          </p:contentPart>
        </mc:Choice>
        <mc:Fallback xmlns="">
          <p:pic>
            <p:nvPicPr>
              <p:cNvPr id="12" name="Ink 11">
                <a:extLst>
                  <a:ext uri="{FF2B5EF4-FFF2-40B4-BE49-F238E27FC236}">
                    <a16:creationId xmlns:a16="http://schemas.microsoft.com/office/drawing/2014/main" id="{39DC9D9A-653B-8A66-9973-FCBCC823D3A0}"/>
                  </a:ext>
                </a:extLst>
              </p:cNvPr>
              <p:cNvPicPr/>
              <p:nvPr/>
            </p:nvPicPr>
            <p:blipFill>
              <a:blip r:embed="rId11"/>
              <a:stretch>
                <a:fillRect/>
              </a:stretch>
            </p:blipFill>
            <p:spPr>
              <a:xfrm>
                <a:off x="8939247" y="1887871"/>
                <a:ext cx="707760" cy="1888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1C72EBBE-856E-483F-EE18-A846DE4A9E30}"/>
                  </a:ext>
                </a:extLst>
              </p14:cNvPr>
              <p14:cNvContentPartPr/>
              <p14:nvPr/>
            </p14:nvContentPartPr>
            <p14:xfrm>
              <a:off x="7174167" y="1815151"/>
              <a:ext cx="3463920" cy="74880"/>
            </p14:xfrm>
          </p:contentPart>
        </mc:Choice>
        <mc:Fallback xmlns="">
          <p:pic>
            <p:nvPicPr>
              <p:cNvPr id="13" name="Ink 12">
                <a:extLst>
                  <a:ext uri="{FF2B5EF4-FFF2-40B4-BE49-F238E27FC236}">
                    <a16:creationId xmlns:a16="http://schemas.microsoft.com/office/drawing/2014/main" id="{1C72EBBE-856E-483F-EE18-A846DE4A9E30}"/>
                  </a:ext>
                </a:extLst>
              </p:cNvPr>
              <p:cNvPicPr/>
              <p:nvPr/>
            </p:nvPicPr>
            <p:blipFill>
              <a:blip r:embed="rId13"/>
              <a:stretch>
                <a:fillRect/>
              </a:stretch>
            </p:blipFill>
            <p:spPr>
              <a:xfrm>
                <a:off x="7165167" y="1806194"/>
                <a:ext cx="3481560" cy="9243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328EAC9C-E884-B61B-C31C-2CE3C9D90271}"/>
                  </a:ext>
                </a:extLst>
              </p14:cNvPr>
              <p14:cNvContentPartPr/>
              <p14:nvPr/>
            </p14:nvContentPartPr>
            <p14:xfrm>
              <a:off x="10481280" y="1768351"/>
              <a:ext cx="1710720" cy="87840"/>
            </p14:xfrm>
          </p:contentPart>
        </mc:Choice>
        <mc:Fallback xmlns="">
          <p:pic>
            <p:nvPicPr>
              <p:cNvPr id="14" name="Ink 13">
                <a:extLst>
                  <a:ext uri="{FF2B5EF4-FFF2-40B4-BE49-F238E27FC236}">
                    <a16:creationId xmlns:a16="http://schemas.microsoft.com/office/drawing/2014/main" id="{328EAC9C-E884-B61B-C31C-2CE3C9D90271}"/>
                  </a:ext>
                </a:extLst>
              </p:cNvPr>
              <p:cNvPicPr/>
              <p:nvPr/>
            </p:nvPicPr>
            <p:blipFill>
              <a:blip r:embed="rId15"/>
              <a:stretch>
                <a:fillRect/>
              </a:stretch>
            </p:blipFill>
            <p:spPr>
              <a:xfrm>
                <a:off x="10472280" y="1759351"/>
                <a:ext cx="1728360" cy="105480"/>
              </a:xfrm>
              <a:prstGeom prst="rect">
                <a:avLst/>
              </a:prstGeom>
            </p:spPr>
          </p:pic>
        </mc:Fallback>
      </mc:AlternateContent>
      <p:sp>
        <p:nvSpPr>
          <p:cNvPr id="7" name="TextBox 6">
            <a:extLst>
              <a:ext uri="{FF2B5EF4-FFF2-40B4-BE49-F238E27FC236}">
                <a16:creationId xmlns:a16="http://schemas.microsoft.com/office/drawing/2014/main" id="{9C77979A-0289-7F05-A20B-B88D9ABE20D8}"/>
              </a:ext>
            </a:extLst>
          </p:cNvPr>
          <p:cNvSpPr txBox="1"/>
          <p:nvPr/>
        </p:nvSpPr>
        <p:spPr>
          <a:xfrm>
            <a:off x="1029477" y="1436554"/>
            <a:ext cx="3955378" cy="523220"/>
          </a:xfrm>
          <a:prstGeom prst="rect">
            <a:avLst/>
          </a:prstGeom>
          <a:noFill/>
        </p:spPr>
        <p:txBody>
          <a:bodyPr wrap="none" rtlCol="0">
            <a:spAutoFit/>
          </a:bodyPr>
          <a:lstStyle/>
          <a:p>
            <a:r>
              <a:rPr lang="en-US" sz="2800" dirty="0"/>
              <a:t>Esther Duflo looking away</a:t>
            </a:r>
          </a:p>
        </p:txBody>
      </p:sp>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FD9AB860-5622-C78E-566B-0760F522BD8A}"/>
                  </a:ext>
                </a:extLst>
              </p14:cNvPr>
              <p14:cNvContentPartPr/>
              <p14:nvPr/>
            </p14:nvContentPartPr>
            <p14:xfrm>
              <a:off x="1186690" y="1884477"/>
              <a:ext cx="3271680" cy="91080"/>
            </p14:xfrm>
          </p:contentPart>
        </mc:Choice>
        <mc:Fallback xmlns="">
          <p:pic>
            <p:nvPicPr>
              <p:cNvPr id="9" name="Ink 8">
                <a:extLst>
                  <a:ext uri="{FF2B5EF4-FFF2-40B4-BE49-F238E27FC236}">
                    <a16:creationId xmlns:a16="http://schemas.microsoft.com/office/drawing/2014/main" id="{FD9AB860-5622-C78E-566B-0760F522BD8A}"/>
                  </a:ext>
                </a:extLst>
              </p:cNvPr>
              <p:cNvPicPr/>
              <p:nvPr/>
            </p:nvPicPr>
            <p:blipFill>
              <a:blip r:embed="rId17"/>
              <a:stretch>
                <a:fillRect/>
              </a:stretch>
            </p:blipFill>
            <p:spPr>
              <a:xfrm>
                <a:off x="1168690" y="1866477"/>
                <a:ext cx="33073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A1A81C84-4B6C-4641-C7E5-C79F9337B952}"/>
                  </a:ext>
                </a:extLst>
              </p14:cNvPr>
              <p14:cNvContentPartPr/>
              <p14:nvPr/>
            </p14:nvContentPartPr>
            <p14:xfrm>
              <a:off x="1829650" y="1931077"/>
              <a:ext cx="2211480" cy="2049840"/>
            </p14:xfrm>
          </p:contentPart>
        </mc:Choice>
        <mc:Fallback xmlns="">
          <p:pic>
            <p:nvPicPr>
              <p:cNvPr id="11" name="Ink 10">
                <a:extLst>
                  <a:ext uri="{FF2B5EF4-FFF2-40B4-BE49-F238E27FC236}">
                    <a16:creationId xmlns:a16="http://schemas.microsoft.com/office/drawing/2014/main" id="{A1A81C84-4B6C-4641-C7E5-C79F9337B952}"/>
                  </a:ext>
                </a:extLst>
              </p:cNvPr>
              <p:cNvPicPr/>
              <p:nvPr/>
            </p:nvPicPr>
            <p:blipFill>
              <a:blip r:embed="rId19"/>
              <a:stretch>
                <a:fillRect/>
              </a:stretch>
            </p:blipFill>
            <p:spPr>
              <a:xfrm>
                <a:off x="1811650" y="1913080"/>
                <a:ext cx="2247120" cy="2085474"/>
              </a:xfrm>
              <a:prstGeom prst="rect">
                <a:avLst/>
              </a:prstGeom>
            </p:spPr>
          </p:pic>
        </mc:Fallback>
      </mc:AlternateContent>
      <p:sp>
        <p:nvSpPr>
          <p:cNvPr id="15" name="TextBox 14">
            <a:extLst>
              <a:ext uri="{FF2B5EF4-FFF2-40B4-BE49-F238E27FC236}">
                <a16:creationId xmlns:a16="http://schemas.microsoft.com/office/drawing/2014/main" id="{706BD1BA-C1E8-C287-7E70-626F7EE9328A}"/>
              </a:ext>
            </a:extLst>
          </p:cNvPr>
          <p:cNvSpPr txBox="1"/>
          <p:nvPr/>
        </p:nvSpPr>
        <p:spPr>
          <a:xfrm>
            <a:off x="231530" y="21839"/>
            <a:ext cx="3162084" cy="707886"/>
          </a:xfrm>
          <a:prstGeom prst="rect">
            <a:avLst/>
          </a:prstGeom>
          <a:noFill/>
        </p:spPr>
        <p:txBody>
          <a:bodyPr wrap="none" rtlCol="0">
            <a:spAutoFit/>
          </a:bodyPr>
          <a:lstStyle/>
          <a:p>
            <a:r>
              <a:rPr lang="en-US" sz="4000" dirty="0"/>
              <a:t>I was </a:t>
            </a:r>
            <a:r>
              <a:rPr lang="en-US" sz="4000" dirty="0" err="1"/>
              <a:t>ignobled</a:t>
            </a:r>
            <a:endParaRPr lang="en-US" sz="4000" dirty="0"/>
          </a:p>
        </p:txBody>
      </p:sp>
    </p:spTree>
    <p:extLst>
      <p:ext uri="{BB962C8B-B14F-4D97-AF65-F5344CB8AC3E}">
        <p14:creationId xmlns:p14="http://schemas.microsoft.com/office/powerpoint/2010/main" val="3806110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592-5D0F-B024-58F6-5315C18BD9D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EE232C3-FBC7-15B9-1684-62ACCEFF91B4}"/>
              </a:ext>
            </a:extLst>
          </p:cNvPr>
          <p:cNvSpPr/>
          <p:nvPr/>
        </p:nvSpPr>
        <p:spPr>
          <a:xfrm>
            <a:off x="0" y="0"/>
            <a:ext cx="12192000" cy="6857999"/>
          </a:xfrm>
          <a:prstGeom prst="rect">
            <a:avLst/>
          </a:prstGeom>
          <a:gradFill>
            <a:gsLst>
              <a:gs pos="1000">
                <a:schemeClr val="bg1">
                  <a:lumMod val="75000"/>
                </a:schemeClr>
              </a:gs>
              <a:gs pos="27000">
                <a:srgbClr val="DCDCDC"/>
              </a:gs>
              <a:gs pos="23000">
                <a:srgbClr val="DCDCDC"/>
              </a:gs>
              <a:gs pos="64000">
                <a:srgbClr val="EBEBEB"/>
              </a:gs>
              <a:gs pos="83000">
                <a:schemeClr val="bg1"/>
              </a:gs>
              <a:gs pos="100000">
                <a:schemeClr val="bg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EAB116C-6422-2D58-0A40-64E077259459}"/>
              </a:ext>
            </a:extLst>
          </p:cNvPr>
          <p:cNvPicPr>
            <a:picLocks noChangeAspect="1"/>
          </p:cNvPicPr>
          <p:nvPr/>
        </p:nvPicPr>
        <p:blipFill>
          <a:blip r:embed="rId2"/>
          <a:srcRect t="37853" b="15062"/>
          <a:stretch>
            <a:fillRect/>
          </a:stretch>
        </p:blipFill>
        <p:spPr>
          <a:xfrm>
            <a:off x="3758450" y="1187392"/>
            <a:ext cx="4675096" cy="3301929"/>
          </a:xfrm>
          <a:prstGeom prst="rect">
            <a:avLst/>
          </a:prstGeom>
        </p:spPr>
      </p:pic>
      <p:sp>
        <p:nvSpPr>
          <p:cNvPr id="2" name="Title 1">
            <a:extLst>
              <a:ext uri="{FF2B5EF4-FFF2-40B4-BE49-F238E27FC236}">
                <a16:creationId xmlns:a16="http://schemas.microsoft.com/office/drawing/2014/main" id="{F473FEFB-A2E5-589A-DB68-8C8E5C5BE754}"/>
              </a:ext>
            </a:extLst>
          </p:cNvPr>
          <p:cNvSpPr>
            <a:spLocks noGrp="1"/>
          </p:cNvSpPr>
          <p:nvPr>
            <p:ph type="ctrTitle"/>
          </p:nvPr>
        </p:nvSpPr>
        <p:spPr>
          <a:xfrm>
            <a:off x="402264" y="13447"/>
            <a:ext cx="11387469" cy="1694330"/>
          </a:xfrm>
        </p:spPr>
        <p:txBody>
          <a:bodyPr anchor="t">
            <a:noAutofit/>
          </a:bodyPr>
          <a:lstStyle/>
          <a:p>
            <a:r>
              <a:rPr lang="en-GB" sz="11000" b="1" dirty="0">
                <a:solidFill>
                  <a:srgbClr val="FF0000"/>
                </a:solidFill>
              </a:rPr>
              <a:t>MORBID</a:t>
            </a:r>
            <a:endParaRPr lang="en-US" sz="11000" dirty="0">
              <a:solidFill>
                <a:srgbClr val="FF0000"/>
              </a:solidFill>
            </a:endParaRPr>
          </a:p>
        </p:txBody>
      </p:sp>
      <p:sp>
        <p:nvSpPr>
          <p:cNvPr id="3" name="Subtitle 2">
            <a:extLst>
              <a:ext uri="{FF2B5EF4-FFF2-40B4-BE49-F238E27FC236}">
                <a16:creationId xmlns:a16="http://schemas.microsoft.com/office/drawing/2014/main" id="{3125270B-A140-5BC6-DA8E-D61881F48FC0}"/>
              </a:ext>
            </a:extLst>
          </p:cNvPr>
          <p:cNvSpPr>
            <a:spLocks noGrp="1"/>
          </p:cNvSpPr>
          <p:nvPr>
            <p:ph type="subTitle" idx="1"/>
          </p:nvPr>
        </p:nvSpPr>
        <p:spPr>
          <a:xfrm>
            <a:off x="88604" y="4383741"/>
            <a:ext cx="12014791" cy="2474259"/>
          </a:xfrm>
        </p:spPr>
        <p:txBody>
          <a:bodyPr>
            <a:normAutofit fontScale="92500" lnSpcReduction="10000"/>
          </a:bodyPr>
          <a:lstStyle/>
          <a:p>
            <a:r>
              <a:rPr lang="en-GB" dirty="0"/>
              <a:t>An iconoclastic adventure to Debunk Longevity Science</a:t>
            </a:r>
            <a:endParaRPr lang="en-US" dirty="0"/>
          </a:p>
          <a:p>
            <a:r>
              <a:rPr lang="en-GB" dirty="0"/>
              <a:t>by the Oxford Boffin who won the Ig Nobel Prize</a:t>
            </a:r>
          </a:p>
          <a:p>
            <a:endParaRPr lang="en-GB" dirty="0"/>
          </a:p>
          <a:p>
            <a:r>
              <a:rPr lang="en-GB" b="1" u="sng" dirty="0"/>
              <a:t>On Sale  June 9</a:t>
            </a:r>
            <a:r>
              <a:rPr lang="en-GB" b="1" u="sng" baseline="30000" dirty="0"/>
              <a:t>th</a:t>
            </a:r>
            <a:r>
              <a:rPr lang="en-GB" b="1" u="sng" dirty="0"/>
              <a:t> 2026 </a:t>
            </a:r>
          </a:p>
          <a:p>
            <a:pPr>
              <a:lnSpc>
                <a:spcPct val="110000"/>
              </a:lnSpc>
            </a:pPr>
            <a:r>
              <a:rPr lang="en-GB" dirty="0"/>
              <a:t>Pre-order now from Penguin Random House, MIT Press, Amazon,  </a:t>
            </a:r>
          </a:p>
          <a:p>
            <a:pPr>
              <a:lnSpc>
                <a:spcPct val="110000"/>
              </a:lnSpc>
            </a:pPr>
            <a:r>
              <a:rPr lang="en-GB" dirty="0"/>
              <a:t>and all good bookshops</a:t>
            </a:r>
          </a:p>
        </p:txBody>
      </p:sp>
    </p:spTree>
    <p:extLst>
      <p:ext uri="{BB962C8B-B14F-4D97-AF65-F5344CB8AC3E}">
        <p14:creationId xmlns:p14="http://schemas.microsoft.com/office/powerpoint/2010/main" val="4051490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426D079-2C52-23F2-BBB1-E92AF5EF863F}"/>
              </a:ext>
            </a:extLst>
          </p:cNvPr>
          <p:cNvSpPr txBox="1"/>
          <p:nvPr/>
        </p:nvSpPr>
        <p:spPr>
          <a:xfrm>
            <a:off x="7700491" y="4753708"/>
            <a:ext cx="2777299" cy="584775"/>
          </a:xfrm>
          <a:prstGeom prst="rect">
            <a:avLst/>
          </a:prstGeom>
          <a:noFill/>
        </p:spPr>
        <p:txBody>
          <a:bodyPr wrap="none" rtlCol="0">
            <a:spAutoFit/>
          </a:bodyPr>
          <a:lstStyle/>
          <a:p>
            <a:pPr algn="ctr"/>
            <a:r>
              <a:rPr lang="en-US" sz="3200" dirty="0"/>
              <a:t>Any Questions?</a:t>
            </a:r>
            <a:endParaRPr lang="en-US" sz="2800" dirty="0">
              <a:sym typeface="Wingdings" pitchFamily="2" charset="2"/>
            </a:endParaRPr>
          </a:p>
        </p:txBody>
      </p:sp>
      <p:sp>
        <p:nvSpPr>
          <p:cNvPr id="3" name="TextBox 2">
            <a:extLst>
              <a:ext uri="{FF2B5EF4-FFF2-40B4-BE49-F238E27FC236}">
                <a16:creationId xmlns:a16="http://schemas.microsoft.com/office/drawing/2014/main" id="{40040544-4C9C-D582-2C5A-AFB776E71C35}"/>
              </a:ext>
            </a:extLst>
          </p:cNvPr>
          <p:cNvSpPr txBox="1"/>
          <p:nvPr/>
        </p:nvSpPr>
        <p:spPr>
          <a:xfrm>
            <a:off x="226979" y="164100"/>
            <a:ext cx="11446712" cy="6124754"/>
          </a:xfrm>
          <a:prstGeom prst="rect">
            <a:avLst/>
          </a:prstGeom>
          <a:noFill/>
        </p:spPr>
        <p:txBody>
          <a:bodyPr wrap="square" rtlCol="0">
            <a:spAutoFit/>
          </a:bodyPr>
          <a:lstStyle/>
          <a:p>
            <a:pPr algn="ctr"/>
            <a:r>
              <a:rPr lang="en-US" sz="2800" b="1" dirty="0"/>
              <a:t>Acknowledgements</a:t>
            </a:r>
          </a:p>
          <a:p>
            <a:pPr algn="ctr"/>
            <a:endParaRPr lang="en-US" sz="2800" dirty="0"/>
          </a:p>
          <a:p>
            <a:r>
              <a:rPr lang="en-US" sz="2400" dirty="0"/>
              <a:t>Huge thanks to:</a:t>
            </a:r>
          </a:p>
          <a:p>
            <a:r>
              <a:rPr lang="en-US" sz="2400" dirty="0"/>
              <a:t>My PI  - </a:t>
            </a:r>
            <a:r>
              <a:rPr lang="en-US" sz="2400" b="1" u="sng" dirty="0"/>
              <a:t>Prof Felix </a:t>
            </a:r>
            <a:r>
              <a:rPr lang="en-US" sz="2400" b="1" u="sng" dirty="0" err="1"/>
              <a:t>Tropf</a:t>
            </a:r>
            <a:endParaRPr lang="en-US" sz="2400" b="1" u="sng" dirty="0"/>
          </a:p>
          <a:p>
            <a:endParaRPr lang="en-US" sz="2400" dirty="0"/>
          </a:p>
          <a:p>
            <a:r>
              <a:rPr lang="en-US" sz="2400" dirty="0"/>
              <a:t>My lab – Rafael </a:t>
            </a:r>
            <a:r>
              <a:rPr lang="en-US" sz="2400" dirty="0" err="1"/>
              <a:t>Geurgas</a:t>
            </a:r>
            <a:r>
              <a:rPr lang="en-US" sz="2400" dirty="0"/>
              <a:t>, Laura Sheppard, Katie Thompson</a:t>
            </a:r>
            <a:br>
              <a:rPr lang="en-US" sz="2400" dirty="0"/>
            </a:br>
            <a:br>
              <a:rPr lang="en-US" sz="2400" dirty="0"/>
            </a:br>
            <a:r>
              <a:rPr lang="en-US" sz="2400" dirty="0"/>
              <a:t> Five Nobel laureates, Marc Abrahams, </a:t>
            </a:r>
          </a:p>
          <a:p>
            <a:r>
              <a:rPr lang="en-US" sz="2400" dirty="0"/>
              <a:t>and some person off the street for my Ig Nobel</a:t>
            </a:r>
          </a:p>
          <a:p>
            <a:endParaRPr lang="en-US" sz="2400" b="1" u="sng" dirty="0"/>
          </a:p>
          <a:p>
            <a:r>
              <a:rPr lang="en-US" sz="2400" dirty="0"/>
              <a:t>My only coauthor – Professor Simon </a:t>
            </a:r>
            <a:r>
              <a:rPr lang="en-US" sz="2400" dirty="0" err="1"/>
              <a:t>Easteal</a:t>
            </a:r>
            <a:r>
              <a:rPr lang="en-US" sz="2400" dirty="0"/>
              <a:t> – </a:t>
            </a:r>
          </a:p>
          <a:p>
            <a:r>
              <a:rPr lang="en-US" sz="2400" dirty="0"/>
              <a:t>and </a:t>
            </a:r>
            <a:r>
              <a:rPr lang="en-US" sz="2400" b="1" dirty="0"/>
              <a:t>Professor Sarah Harper </a:t>
            </a:r>
            <a:r>
              <a:rPr lang="en-US" sz="2400" dirty="0"/>
              <a:t>for giving me refuge</a:t>
            </a:r>
          </a:p>
          <a:p>
            <a:endParaRPr lang="en-US" sz="2400" dirty="0"/>
          </a:p>
          <a:p>
            <a:r>
              <a:rPr lang="en-US" sz="2400" dirty="0"/>
              <a:t>Funding?   £0 and counting</a:t>
            </a:r>
          </a:p>
          <a:p>
            <a:endParaRPr lang="en-US" sz="2400" dirty="0"/>
          </a:p>
          <a:p>
            <a:r>
              <a:rPr lang="en-US" sz="2400" dirty="0"/>
              <a:t>Huge thanks to Penguin / MIT press</a:t>
            </a:r>
            <a:endParaRPr lang="en-US" sz="2800" dirty="0"/>
          </a:p>
        </p:txBody>
      </p:sp>
      <p:pic>
        <p:nvPicPr>
          <p:cNvPr id="2" name="Picture 1">
            <a:extLst>
              <a:ext uri="{FF2B5EF4-FFF2-40B4-BE49-F238E27FC236}">
                <a16:creationId xmlns:a16="http://schemas.microsoft.com/office/drawing/2014/main" id="{5C946E9A-64EB-3850-5FE9-B00D3E618EB4}"/>
              </a:ext>
            </a:extLst>
          </p:cNvPr>
          <p:cNvPicPr/>
          <p:nvPr/>
        </p:nvPicPr>
        <p:blipFill>
          <a:blip r:embed="rId3">
            <a:alphaModFix amt="47000"/>
          </a:blip>
          <a:stretch>
            <a:fillRect/>
          </a:stretch>
        </p:blipFill>
        <p:spPr>
          <a:xfrm>
            <a:off x="9952189" y="1811905"/>
            <a:ext cx="2106999" cy="667826"/>
          </a:xfrm>
          <a:prstGeom prst="rect">
            <a:avLst/>
          </a:prstGeom>
        </p:spPr>
      </p:pic>
      <p:pic>
        <p:nvPicPr>
          <p:cNvPr id="6" name="Picture 5">
            <a:extLst>
              <a:ext uri="{FF2B5EF4-FFF2-40B4-BE49-F238E27FC236}">
                <a16:creationId xmlns:a16="http://schemas.microsoft.com/office/drawing/2014/main" id="{6E97813B-EDDD-DB3D-5831-76B2DFFE6A1F}"/>
              </a:ext>
            </a:extLst>
          </p:cNvPr>
          <p:cNvPicPr>
            <a:picLocks noChangeAspect="1"/>
          </p:cNvPicPr>
          <p:nvPr/>
        </p:nvPicPr>
        <p:blipFill>
          <a:blip r:embed="rId4"/>
          <a:srcRect b="3787"/>
          <a:stretch>
            <a:fillRect/>
          </a:stretch>
        </p:blipFill>
        <p:spPr>
          <a:xfrm>
            <a:off x="9763857" y="4865"/>
            <a:ext cx="2295331" cy="636485"/>
          </a:xfrm>
          <a:prstGeom prst="rect">
            <a:avLst/>
          </a:prstGeom>
        </p:spPr>
      </p:pic>
      <p:pic>
        <p:nvPicPr>
          <p:cNvPr id="9" name="Picture 2">
            <a:extLst>
              <a:ext uri="{FF2B5EF4-FFF2-40B4-BE49-F238E27FC236}">
                <a16:creationId xmlns:a16="http://schemas.microsoft.com/office/drawing/2014/main" id="{1EE3BFC3-84CB-1E3B-9AC0-C301D06D1E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00545" y="641350"/>
            <a:ext cx="2106999" cy="117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579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40CD-60FD-E2F6-DD6D-AFA987C142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C8190A-D243-4AF9-E368-0A25C62AC4B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05306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C3343-7323-763B-BE4E-1679AAA8E33A}"/>
              </a:ext>
            </a:extLst>
          </p:cNvPr>
          <p:cNvPicPr>
            <a:picLocks noChangeAspect="1"/>
          </p:cNvPicPr>
          <p:nvPr/>
        </p:nvPicPr>
        <p:blipFill>
          <a:blip r:embed="rId3"/>
          <a:stretch>
            <a:fillRect/>
          </a:stretch>
        </p:blipFill>
        <p:spPr>
          <a:xfrm>
            <a:off x="330282" y="743516"/>
            <a:ext cx="5944948" cy="5202713"/>
          </a:xfrm>
          <a:prstGeom prst="rect">
            <a:avLst/>
          </a:prstGeom>
        </p:spPr>
      </p:pic>
      <p:sp>
        <p:nvSpPr>
          <p:cNvPr id="20" name="TextBox 19">
            <a:extLst>
              <a:ext uri="{FF2B5EF4-FFF2-40B4-BE49-F238E27FC236}">
                <a16:creationId xmlns:a16="http://schemas.microsoft.com/office/drawing/2014/main" id="{40E00013-76CF-FB82-8D20-0120F70003FE}"/>
              </a:ext>
            </a:extLst>
          </p:cNvPr>
          <p:cNvSpPr txBox="1"/>
          <p:nvPr/>
        </p:nvSpPr>
        <p:spPr>
          <a:xfrm>
            <a:off x="6096000" y="2156175"/>
            <a:ext cx="5944948" cy="1200329"/>
          </a:xfrm>
          <a:prstGeom prst="rect">
            <a:avLst/>
          </a:prstGeom>
          <a:noFill/>
        </p:spPr>
        <p:txBody>
          <a:bodyPr wrap="square">
            <a:spAutoFit/>
          </a:bodyPr>
          <a:lstStyle/>
          <a:p>
            <a:r>
              <a:rPr lang="en-GB" dirty="0"/>
              <a:t>“241 ‘exhaustively validated’ French supercentenarians in the IDL. </a:t>
            </a:r>
            <a:r>
              <a:rPr lang="en-GB" b="1" u="sng" dirty="0"/>
              <a:t>Not a single one </a:t>
            </a:r>
            <a:r>
              <a:rPr lang="en-GB" dirty="0"/>
              <a:t>has a birth certificate.”</a:t>
            </a:r>
          </a:p>
          <a:p>
            <a:endParaRPr lang="en-GB" dirty="0"/>
          </a:p>
          <a:p>
            <a:r>
              <a:rPr lang="en-GB" dirty="0"/>
              <a:t>(Birth certs are legal and near-universal since 19th C.)</a:t>
            </a:r>
            <a:endParaRPr lang="en-US" dirty="0"/>
          </a:p>
        </p:txBody>
      </p:sp>
      <p:sp>
        <p:nvSpPr>
          <p:cNvPr id="23" name="TextBox 22">
            <a:extLst>
              <a:ext uri="{FF2B5EF4-FFF2-40B4-BE49-F238E27FC236}">
                <a16:creationId xmlns:a16="http://schemas.microsoft.com/office/drawing/2014/main" id="{6CD647E9-803B-6DCA-3B3D-6A051223BF57}"/>
              </a:ext>
            </a:extLst>
          </p:cNvPr>
          <p:cNvSpPr txBox="1"/>
          <p:nvPr/>
        </p:nvSpPr>
        <p:spPr>
          <a:xfrm>
            <a:off x="330282" y="0"/>
            <a:ext cx="9116785" cy="523220"/>
          </a:xfrm>
          <a:prstGeom prst="rect">
            <a:avLst/>
          </a:prstGeom>
          <a:noFill/>
        </p:spPr>
        <p:txBody>
          <a:bodyPr wrap="square" rtlCol="0">
            <a:spAutoFit/>
          </a:bodyPr>
          <a:lstStyle/>
          <a:p>
            <a:r>
              <a:rPr lang="en-US" sz="2800" dirty="0">
                <a:sym typeface="Wingdings" pitchFamily="2" charset="2"/>
              </a:rPr>
              <a:t>Birth Certificate Allergies, too</a:t>
            </a:r>
            <a:endParaRPr lang="en-US" sz="2800" b="1" u="sng" dirty="0">
              <a:sym typeface="Wingdings" pitchFamily="2" charset="2"/>
            </a:endParaRPr>
          </a:p>
        </p:txBody>
      </p:sp>
      <p:sp>
        <p:nvSpPr>
          <p:cNvPr id="24" name="TextBox 23">
            <a:extLst>
              <a:ext uri="{FF2B5EF4-FFF2-40B4-BE49-F238E27FC236}">
                <a16:creationId xmlns:a16="http://schemas.microsoft.com/office/drawing/2014/main" id="{DA0F5E1A-D25D-630A-E995-19B4C101328E}"/>
              </a:ext>
            </a:extLst>
          </p:cNvPr>
          <p:cNvSpPr txBox="1"/>
          <p:nvPr/>
        </p:nvSpPr>
        <p:spPr>
          <a:xfrm>
            <a:off x="6096000" y="3803818"/>
            <a:ext cx="5534619" cy="1754326"/>
          </a:xfrm>
          <a:prstGeom prst="rect">
            <a:avLst/>
          </a:prstGeom>
          <a:noFill/>
        </p:spPr>
        <p:txBody>
          <a:bodyPr wrap="square">
            <a:spAutoFit/>
          </a:bodyPr>
          <a:lstStyle/>
          <a:p>
            <a:r>
              <a:rPr lang="en-GB" dirty="0"/>
              <a:t>“the IDL explicitly lists the evidence available in support 98% of remarkable-age claimants in the UK (S1 Code). </a:t>
            </a:r>
            <a:r>
              <a:rPr lang="en-GB" b="1" dirty="0"/>
              <a:t>Of the 1116 oldest people in the UK</a:t>
            </a:r>
            <a:r>
              <a:rPr lang="en-GB" dirty="0"/>
              <a:t>, all but three were born after the introduction of compulsory, nation-wide birth certificates in 1864. However, </a:t>
            </a:r>
            <a:r>
              <a:rPr lang="en-GB" b="1" u="sng" dirty="0"/>
              <a:t>only eighteen (1.6%) have a birth certificate</a:t>
            </a:r>
            <a:r>
              <a:rPr lang="en-GB" dirty="0"/>
              <a:t>.”</a:t>
            </a:r>
            <a:endParaRPr lang="en-US" dirty="0"/>
          </a:p>
        </p:txBody>
      </p:sp>
      <p:sp>
        <p:nvSpPr>
          <p:cNvPr id="26" name="TextBox 25">
            <a:extLst>
              <a:ext uri="{FF2B5EF4-FFF2-40B4-BE49-F238E27FC236}">
                <a16:creationId xmlns:a16="http://schemas.microsoft.com/office/drawing/2014/main" id="{FB5EB0C8-A4D9-F07F-0BD9-CB779CF9B4BF}"/>
              </a:ext>
            </a:extLst>
          </p:cNvPr>
          <p:cNvSpPr txBox="1"/>
          <p:nvPr/>
        </p:nvSpPr>
        <p:spPr>
          <a:xfrm>
            <a:off x="6096000" y="296202"/>
            <a:ext cx="5654040" cy="1477328"/>
          </a:xfrm>
          <a:prstGeom prst="rect">
            <a:avLst/>
          </a:prstGeom>
          <a:noFill/>
        </p:spPr>
        <p:txBody>
          <a:bodyPr wrap="square">
            <a:spAutoFit/>
          </a:bodyPr>
          <a:lstStyle/>
          <a:p>
            <a:r>
              <a:rPr lang="en-GB" dirty="0"/>
              <a:t>“Overall </a:t>
            </a:r>
            <a:r>
              <a:rPr lang="en-GB" b="1" dirty="0"/>
              <a:t>only 6.6%</a:t>
            </a:r>
            <a:r>
              <a:rPr lang="en-GB" dirty="0"/>
              <a:t> of supercentenarians have an original birth certificate, </a:t>
            </a:r>
            <a:r>
              <a:rPr lang="en-GB" b="1" u="sng" dirty="0"/>
              <a:t>and 74% of cases have no reported birth documents of any kind</a:t>
            </a:r>
            <a:r>
              <a:rPr lang="en-GB" dirty="0"/>
              <a:t>: not even parish register data is recorded. </a:t>
            </a:r>
            <a:r>
              <a:rPr lang="en-GB" b="1" dirty="0"/>
              <a:t>None </a:t>
            </a:r>
            <a:r>
              <a:rPr lang="en-GB" dirty="0"/>
              <a:t>of the 797 [105+ year olds] from the USA is listed as having a birth certificate.”</a:t>
            </a:r>
            <a:endParaRPr lang="en-US" dirty="0"/>
          </a:p>
        </p:txBody>
      </p:sp>
      <p:sp>
        <p:nvSpPr>
          <p:cNvPr id="16" name="TextBox 15">
            <a:extLst>
              <a:ext uri="{FF2B5EF4-FFF2-40B4-BE49-F238E27FC236}">
                <a16:creationId xmlns:a16="http://schemas.microsoft.com/office/drawing/2014/main" id="{E17A0B2B-BEC6-5160-B744-B5138FCEB55A}"/>
              </a:ext>
            </a:extLst>
          </p:cNvPr>
          <p:cNvSpPr txBox="1"/>
          <p:nvPr/>
        </p:nvSpPr>
        <p:spPr>
          <a:xfrm>
            <a:off x="5077488" y="6393543"/>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3" name="Picture 2">
            <a:extLst>
              <a:ext uri="{FF2B5EF4-FFF2-40B4-BE49-F238E27FC236}">
                <a16:creationId xmlns:a16="http://schemas.microsoft.com/office/drawing/2014/main" id="{BCE5F78A-95E7-C0B7-C251-EB3611EBC755}"/>
              </a:ext>
            </a:extLst>
          </p:cNvPr>
          <p:cNvPicPr/>
          <p:nvPr/>
        </p:nvPicPr>
        <p:blipFill>
          <a:blip r:embed="rId4">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60EA7031-FE20-CC9C-FE0B-1D7CC73B7E0C}"/>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473155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C09E739-CBB8-F8BA-C43A-BB9F8BDE3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3" y="659567"/>
            <a:ext cx="7980260" cy="5264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4E5461-066E-3C9A-A5F8-3E27FEF39A37}"/>
              </a:ext>
            </a:extLst>
          </p:cNvPr>
          <p:cNvSpPr txBox="1"/>
          <p:nvPr/>
        </p:nvSpPr>
        <p:spPr>
          <a:xfrm>
            <a:off x="761208" y="169217"/>
            <a:ext cx="6452023" cy="584775"/>
          </a:xfrm>
          <a:prstGeom prst="rect">
            <a:avLst/>
          </a:prstGeom>
          <a:noFill/>
        </p:spPr>
        <p:txBody>
          <a:bodyPr wrap="none" rtlCol="0">
            <a:spAutoFit/>
          </a:bodyPr>
          <a:lstStyle/>
          <a:p>
            <a:r>
              <a:rPr lang="en-US" sz="3200" dirty="0"/>
              <a:t>UK                        France                Japan</a:t>
            </a:r>
          </a:p>
        </p:txBody>
      </p:sp>
      <p:sp>
        <p:nvSpPr>
          <p:cNvPr id="12" name="TextBox 11">
            <a:extLst>
              <a:ext uri="{FF2B5EF4-FFF2-40B4-BE49-F238E27FC236}">
                <a16:creationId xmlns:a16="http://schemas.microsoft.com/office/drawing/2014/main" id="{0DFF8A61-7704-A731-3C52-BC228D88326D}"/>
              </a:ext>
            </a:extLst>
          </p:cNvPr>
          <p:cNvSpPr txBox="1"/>
          <p:nvPr/>
        </p:nvSpPr>
        <p:spPr>
          <a:xfrm>
            <a:off x="8039799" y="708117"/>
            <a:ext cx="4152201" cy="5324535"/>
          </a:xfrm>
          <a:prstGeom prst="rect">
            <a:avLst/>
          </a:prstGeom>
          <a:noFill/>
        </p:spPr>
        <p:txBody>
          <a:bodyPr wrap="square">
            <a:spAutoFit/>
          </a:bodyPr>
          <a:lstStyle/>
          <a:p>
            <a:pPr algn="r"/>
            <a:r>
              <a:rPr lang="en-GB" sz="2000" dirty="0"/>
              <a:t>‘Poverty and old-age poverty are positively correlated with the density of SSCs per capita in the United Kingdom </a:t>
            </a:r>
            <a:r>
              <a:rPr lang="en-GB" sz="2000" b="1" dirty="0"/>
              <a:t>(a; r = 0.42; p &lt; 0.000001; 127 regions), </a:t>
            </a:r>
            <a:r>
              <a:rPr lang="en-GB" sz="2000" dirty="0"/>
              <a:t>supercentenarians in </a:t>
            </a:r>
            <a:r>
              <a:rPr lang="en-GB" sz="2000" b="1" dirty="0"/>
              <a:t>France (b; r = 0.42; p = 0.0004; 66 departments; r = 0.58 in the 63 mainland departments)</a:t>
            </a:r>
            <a:r>
              <a:rPr lang="en-GB" sz="2000" dirty="0"/>
              <a:t>, and centenarians in </a:t>
            </a:r>
            <a:r>
              <a:rPr lang="en-GB" sz="2000" b="1" dirty="0"/>
              <a:t>Japan (c; r = 0.36; p = 0.01; 47 prefectures</a:t>
            </a:r>
            <a:r>
              <a:rPr lang="en-GB" sz="2000" dirty="0"/>
              <a:t>). These relationships strengthen if density is instead measured by the fraction of 90+ year old people who exceed age 105 </a:t>
            </a:r>
            <a:r>
              <a:rPr lang="en-GB" sz="2000" b="1" dirty="0"/>
              <a:t>(d, UK; r = 0.71, p &lt; 2e-16)</a:t>
            </a:r>
            <a:r>
              <a:rPr lang="en-GB" sz="2000" dirty="0"/>
              <a:t>, age 110 </a:t>
            </a:r>
            <a:r>
              <a:rPr lang="en-GB" sz="2000" b="1" dirty="0"/>
              <a:t>(e, France; r = 0.51; p = 0.00001)</a:t>
            </a:r>
            <a:r>
              <a:rPr lang="en-GB" sz="2000" dirty="0"/>
              <a:t>, or age 100 </a:t>
            </a:r>
            <a:r>
              <a:rPr lang="en-GB" sz="2000" b="1" dirty="0"/>
              <a:t>(f, Japan; r = 0.62, p = 0.000004).’</a:t>
            </a:r>
            <a:endParaRPr lang="en-US" sz="2000" b="1" dirty="0"/>
          </a:p>
        </p:txBody>
      </p:sp>
      <p:sp>
        <p:nvSpPr>
          <p:cNvPr id="13" name="TextBox 12">
            <a:extLst>
              <a:ext uri="{FF2B5EF4-FFF2-40B4-BE49-F238E27FC236}">
                <a16:creationId xmlns:a16="http://schemas.microsoft.com/office/drawing/2014/main" id="{070995BC-A354-EF21-1E18-47E4AF6ECE21}"/>
              </a:ext>
            </a:extLst>
          </p:cNvPr>
          <p:cNvSpPr txBox="1"/>
          <p:nvPr/>
        </p:nvSpPr>
        <p:spPr>
          <a:xfrm>
            <a:off x="5077488" y="6393543"/>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2" name="Picture 1">
            <a:extLst>
              <a:ext uri="{FF2B5EF4-FFF2-40B4-BE49-F238E27FC236}">
                <a16:creationId xmlns:a16="http://schemas.microsoft.com/office/drawing/2014/main" id="{9A08F818-28F6-5557-660A-AA7D23CE4BB5}"/>
              </a:ext>
            </a:extLst>
          </p:cNvPr>
          <p:cNvPicPr/>
          <p:nvPr/>
        </p:nvPicPr>
        <p:blipFill>
          <a:blip r:embed="rId4">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8718E84D-52CF-853F-D657-FF8CA00BA25F}"/>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095903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A238B08-3CC5-0923-69D2-F45CFB48B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986" y="198198"/>
            <a:ext cx="8122639" cy="590836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6513656-C6EA-B81D-8D4A-74A16113FDA3}"/>
              </a:ext>
            </a:extLst>
          </p:cNvPr>
          <p:cNvSpPr txBox="1"/>
          <p:nvPr/>
        </p:nvSpPr>
        <p:spPr>
          <a:xfrm>
            <a:off x="761208" y="169217"/>
            <a:ext cx="753732" cy="584775"/>
          </a:xfrm>
          <a:prstGeom prst="rect">
            <a:avLst/>
          </a:prstGeom>
          <a:noFill/>
        </p:spPr>
        <p:txBody>
          <a:bodyPr wrap="none" rtlCol="0">
            <a:spAutoFit/>
          </a:bodyPr>
          <a:lstStyle/>
          <a:p>
            <a:r>
              <a:rPr lang="en-US" sz="3200" dirty="0"/>
              <a:t>UK </a:t>
            </a:r>
          </a:p>
        </p:txBody>
      </p:sp>
      <p:sp>
        <p:nvSpPr>
          <p:cNvPr id="47" name="TextBox 46">
            <a:extLst>
              <a:ext uri="{FF2B5EF4-FFF2-40B4-BE49-F238E27FC236}">
                <a16:creationId xmlns:a16="http://schemas.microsoft.com/office/drawing/2014/main" id="{E34FC9CF-4941-1484-DF71-57E086CDA2D2}"/>
              </a:ext>
            </a:extLst>
          </p:cNvPr>
          <p:cNvSpPr txBox="1"/>
          <p:nvPr/>
        </p:nvSpPr>
        <p:spPr>
          <a:xfrm>
            <a:off x="5077488" y="6393543"/>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2" name="Picture 1">
            <a:extLst>
              <a:ext uri="{FF2B5EF4-FFF2-40B4-BE49-F238E27FC236}">
                <a16:creationId xmlns:a16="http://schemas.microsoft.com/office/drawing/2014/main" id="{CB2A2BE0-1A84-250C-91B0-914BC8D85E89}"/>
              </a:ext>
            </a:extLst>
          </p:cNvPr>
          <p:cNvPicPr/>
          <p:nvPr/>
        </p:nvPicPr>
        <p:blipFill>
          <a:blip r:embed="rId4">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03221EA3-0706-9F7F-6076-6E99C8984C3B}"/>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43334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BCFEA-9218-9D4F-A64D-246847B760AB}"/>
              </a:ext>
            </a:extLst>
          </p:cNvPr>
          <p:cNvPicPr>
            <a:picLocks noChangeAspect="1"/>
          </p:cNvPicPr>
          <p:nvPr/>
        </p:nvPicPr>
        <p:blipFill rotWithShape="1">
          <a:blip r:embed="rId3"/>
          <a:srcRect t="72879"/>
          <a:stretch/>
        </p:blipFill>
        <p:spPr>
          <a:xfrm>
            <a:off x="104776" y="2012429"/>
            <a:ext cx="11331620" cy="2833141"/>
          </a:xfrm>
          <a:prstGeom prst="rect">
            <a:avLst/>
          </a:prstGeom>
        </p:spPr>
      </p:pic>
      <p:sp>
        <p:nvSpPr>
          <p:cNvPr id="2" name="TextBox 1">
            <a:extLst>
              <a:ext uri="{FF2B5EF4-FFF2-40B4-BE49-F238E27FC236}">
                <a16:creationId xmlns:a16="http://schemas.microsoft.com/office/drawing/2014/main" id="{25C5C071-1E9A-954B-B066-1C8E3D2ED57B}"/>
              </a:ext>
            </a:extLst>
          </p:cNvPr>
          <p:cNvSpPr txBox="1"/>
          <p:nvPr/>
        </p:nvSpPr>
        <p:spPr>
          <a:xfrm>
            <a:off x="749508" y="509666"/>
            <a:ext cx="2445734" cy="584775"/>
          </a:xfrm>
          <a:prstGeom prst="rect">
            <a:avLst/>
          </a:prstGeom>
          <a:noFill/>
        </p:spPr>
        <p:txBody>
          <a:bodyPr wrap="none" rtlCol="0">
            <a:spAutoFit/>
          </a:bodyPr>
          <a:lstStyle/>
          <a:p>
            <a:r>
              <a:rPr lang="en-US" sz="3200" dirty="0"/>
              <a:t>Italian figures</a:t>
            </a:r>
          </a:p>
        </p:txBody>
      </p:sp>
      <p:sp>
        <p:nvSpPr>
          <p:cNvPr id="8" name="Rectangle 7">
            <a:extLst>
              <a:ext uri="{FF2B5EF4-FFF2-40B4-BE49-F238E27FC236}">
                <a16:creationId xmlns:a16="http://schemas.microsoft.com/office/drawing/2014/main" id="{4E3D00E6-181D-F44E-8ADF-DC6293A7E022}"/>
              </a:ext>
            </a:extLst>
          </p:cNvPr>
          <p:cNvSpPr/>
          <p:nvPr/>
        </p:nvSpPr>
        <p:spPr>
          <a:xfrm>
            <a:off x="5121535" y="6116545"/>
            <a:ext cx="6965689" cy="923330"/>
          </a:xfrm>
          <a:prstGeom prst="rect">
            <a:avLst/>
          </a:prstGeom>
        </p:spPr>
        <p:txBody>
          <a:bodyPr wrap="square">
            <a:spAutoFit/>
          </a:bodyPr>
          <a:lstStyle/>
          <a:p>
            <a:r>
              <a:rPr lang="en-US" dirty="0">
                <a:hlinkClick r:id="rId4"/>
              </a:rPr>
              <a:t>SJ Newman (2020) </a:t>
            </a:r>
            <a:r>
              <a:rPr lang="en-US" dirty="0"/>
              <a:t>BIORXIV.</a:t>
            </a:r>
            <a:r>
              <a:rPr lang="en-GB" b="1" dirty="0"/>
              <a:t> Supercentenarian and remarkable age records exhibit patterns indicative of clerical errors and pension fraud</a:t>
            </a:r>
          </a:p>
          <a:p>
            <a:endParaRPr lang="en-US" b="1" dirty="0">
              <a:hlinkClick r:id="rId4"/>
            </a:endParaRPr>
          </a:p>
        </p:txBody>
      </p:sp>
      <p:pic>
        <p:nvPicPr>
          <p:cNvPr id="3" name="Picture 2">
            <a:extLst>
              <a:ext uri="{FF2B5EF4-FFF2-40B4-BE49-F238E27FC236}">
                <a16:creationId xmlns:a16="http://schemas.microsoft.com/office/drawing/2014/main" id="{7B86C74E-31A1-11B0-E583-7B34E2E2F9C6}"/>
              </a:ext>
            </a:extLst>
          </p:cNvPr>
          <p:cNvPicPr/>
          <p:nvPr/>
        </p:nvPicPr>
        <p:blipFill>
          <a:blip r:embed="rId5">
            <a:alphaModFix amt="47000"/>
          </a:blip>
          <a:stretch>
            <a:fillRect/>
          </a:stretch>
        </p:blipFill>
        <p:spPr>
          <a:xfrm>
            <a:off x="20382" y="6158203"/>
            <a:ext cx="2106999" cy="667826"/>
          </a:xfrm>
          <a:prstGeom prst="rect">
            <a:avLst/>
          </a:prstGeom>
        </p:spPr>
      </p:pic>
      <p:pic>
        <p:nvPicPr>
          <p:cNvPr id="7" name="Picture 6">
            <a:extLst>
              <a:ext uri="{FF2B5EF4-FFF2-40B4-BE49-F238E27FC236}">
                <a16:creationId xmlns:a16="http://schemas.microsoft.com/office/drawing/2014/main" id="{317B1F3E-BC90-94E6-600C-32FEAEB15A7D}"/>
              </a:ext>
            </a:extLst>
          </p:cNvPr>
          <p:cNvPicPr>
            <a:picLocks noChangeAspect="1"/>
          </p:cNvPicPr>
          <p:nvPr/>
        </p:nvPicPr>
        <p:blipFill>
          <a:blip r:embed="rId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825500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0967C5-47B7-804D-8F70-96DA10AB9DCD}"/>
              </a:ext>
            </a:extLst>
          </p:cNvPr>
          <p:cNvPicPr>
            <a:picLocks noChangeAspect="1"/>
          </p:cNvPicPr>
          <p:nvPr/>
        </p:nvPicPr>
        <p:blipFill rotWithShape="1">
          <a:blip r:embed="rId3"/>
          <a:srcRect t="2546" b="33611"/>
          <a:stretch/>
        </p:blipFill>
        <p:spPr>
          <a:xfrm>
            <a:off x="1221423" y="388921"/>
            <a:ext cx="9362581" cy="5510385"/>
          </a:xfrm>
          <a:prstGeom prst="rect">
            <a:avLst/>
          </a:prstGeom>
        </p:spPr>
      </p:pic>
      <p:sp>
        <p:nvSpPr>
          <p:cNvPr id="7" name="Rectangle 6">
            <a:extLst>
              <a:ext uri="{FF2B5EF4-FFF2-40B4-BE49-F238E27FC236}">
                <a16:creationId xmlns:a16="http://schemas.microsoft.com/office/drawing/2014/main" id="{817E4DD8-EC1E-094A-BEDC-17F60777720C}"/>
              </a:ext>
            </a:extLst>
          </p:cNvPr>
          <p:cNvSpPr/>
          <p:nvPr/>
        </p:nvSpPr>
        <p:spPr>
          <a:xfrm>
            <a:off x="5121535" y="6116545"/>
            <a:ext cx="6965689" cy="923330"/>
          </a:xfrm>
          <a:prstGeom prst="rect">
            <a:avLst/>
          </a:prstGeom>
        </p:spPr>
        <p:txBody>
          <a:bodyPr wrap="square">
            <a:spAutoFit/>
          </a:bodyPr>
          <a:lstStyle/>
          <a:p>
            <a:r>
              <a:rPr lang="en-US" dirty="0">
                <a:hlinkClick r:id="rId4"/>
              </a:rPr>
              <a:t>SJ Newman (2020) </a:t>
            </a:r>
            <a:r>
              <a:rPr lang="en-US" dirty="0"/>
              <a:t>BIORXIV.</a:t>
            </a:r>
            <a:r>
              <a:rPr lang="en-GB" b="1" dirty="0"/>
              <a:t> Supercentenarian and remarkable age records exhibit patterns indicative of clerical errors and pension fraud</a:t>
            </a:r>
          </a:p>
          <a:p>
            <a:endParaRPr lang="en-US" b="1" dirty="0">
              <a:hlinkClick r:id="rId4"/>
            </a:endParaRPr>
          </a:p>
        </p:txBody>
      </p:sp>
      <p:pic>
        <p:nvPicPr>
          <p:cNvPr id="3" name="Picture 2">
            <a:extLst>
              <a:ext uri="{FF2B5EF4-FFF2-40B4-BE49-F238E27FC236}">
                <a16:creationId xmlns:a16="http://schemas.microsoft.com/office/drawing/2014/main" id="{27429174-F64C-7F1C-A2D3-B674FD46EB7C}"/>
              </a:ext>
            </a:extLst>
          </p:cNvPr>
          <p:cNvPicPr/>
          <p:nvPr/>
        </p:nvPicPr>
        <p:blipFill>
          <a:blip r:embed="rId5">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B3CDFBA8-B36B-9551-779B-CFDD559E693B}"/>
              </a:ext>
            </a:extLst>
          </p:cNvPr>
          <p:cNvPicPr>
            <a:picLocks noChangeAspect="1"/>
          </p:cNvPicPr>
          <p:nvPr/>
        </p:nvPicPr>
        <p:blipFill>
          <a:blip r:embed="rId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393872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A23BF0-2313-B84C-AE30-A9F5ECF8EDBD}"/>
              </a:ext>
            </a:extLst>
          </p:cNvPr>
          <p:cNvSpPr txBox="1">
            <a:spLocks/>
          </p:cNvSpPr>
          <p:nvPr/>
        </p:nvSpPr>
        <p:spPr>
          <a:xfrm>
            <a:off x="5222296" y="5939607"/>
            <a:ext cx="6255420" cy="788538"/>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Redrawn from </a:t>
            </a:r>
            <a:r>
              <a:rPr lang="en-US" dirty="0" err="1"/>
              <a:t>Barbi</a:t>
            </a:r>
            <a:r>
              <a:rPr lang="en-US" dirty="0"/>
              <a:t> </a:t>
            </a:r>
            <a:r>
              <a:rPr lang="en-US" i="1" dirty="0"/>
              <a:t>et al.</a:t>
            </a:r>
            <a:r>
              <a:rPr lang="en-US" dirty="0"/>
              <a:t> Fig. 1b</a:t>
            </a:r>
            <a:r>
              <a:rPr lang="en-US" i="1" dirty="0"/>
              <a:t> </a:t>
            </a:r>
          </a:p>
        </p:txBody>
      </p:sp>
      <p:cxnSp>
        <p:nvCxnSpPr>
          <p:cNvPr id="8" name="Straight Connector 7">
            <a:extLst>
              <a:ext uri="{FF2B5EF4-FFF2-40B4-BE49-F238E27FC236}">
                <a16:creationId xmlns:a16="http://schemas.microsoft.com/office/drawing/2014/main" id="{9106D516-5014-164D-A006-50716965F20E}"/>
              </a:ext>
            </a:extLst>
          </p:cNvPr>
          <p:cNvCxnSpPr>
            <a:cxnSpLocks/>
          </p:cNvCxnSpPr>
          <p:nvPr/>
        </p:nvCxnSpPr>
        <p:spPr>
          <a:xfrm flipV="1">
            <a:off x="1444378" y="1916832"/>
            <a:ext cx="3873291" cy="361367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9BDFDEC-4F81-DA49-B749-D6B4DAC4E39F}"/>
              </a:ext>
            </a:extLst>
          </p:cNvPr>
          <p:cNvGrpSpPr/>
          <p:nvPr/>
        </p:nvGrpSpPr>
        <p:grpSpPr>
          <a:xfrm>
            <a:off x="476330" y="1076415"/>
            <a:ext cx="6115050" cy="4419751"/>
            <a:chOff x="513577" y="1654175"/>
            <a:chExt cx="6115050" cy="4419751"/>
          </a:xfrm>
        </p:grpSpPr>
        <p:pic>
          <p:nvPicPr>
            <p:cNvPr id="11" name="Picture 10">
              <a:extLst>
                <a:ext uri="{FF2B5EF4-FFF2-40B4-BE49-F238E27FC236}">
                  <a16:creationId xmlns:a16="http://schemas.microsoft.com/office/drawing/2014/main" id="{E87FDEE8-A3DE-4C4E-9280-700C906369DA}"/>
                </a:ext>
              </a:extLst>
            </p:cNvPr>
            <p:cNvPicPr>
              <a:picLocks noChangeAspect="1"/>
            </p:cNvPicPr>
            <p:nvPr/>
          </p:nvPicPr>
          <p:blipFill>
            <a:blip r:embed="rId3"/>
            <a:stretch>
              <a:fillRect/>
            </a:stretch>
          </p:blipFill>
          <p:spPr>
            <a:xfrm>
              <a:off x="513577" y="1721001"/>
              <a:ext cx="6115050" cy="4352925"/>
            </a:xfrm>
            <a:prstGeom prst="rect">
              <a:avLst/>
            </a:prstGeom>
          </p:spPr>
        </p:pic>
        <p:grpSp>
          <p:nvGrpSpPr>
            <p:cNvPr id="12" name="Group 11">
              <a:extLst>
                <a:ext uri="{FF2B5EF4-FFF2-40B4-BE49-F238E27FC236}">
                  <a16:creationId xmlns:a16="http://schemas.microsoft.com/office/drawing/2014/main" id="{D5AD1F36-D031-7642-8EEF-215E4D8E04F0}"/>
                </a:ext>
              </a:extLst>
            </p:cNvPr>
            <p:cNvGrpSpPr/>
            <p:nvPr/>
          </p:nvGrpSpPr>
          <p:grpSpPr>
            <a:xfrm>
              <a:off x="4349750" y="1654175"/>
              <a:ext cx="1454150" cy="1276349"/>
              <a:chOff x="2066578" y="1835150"/>
              <a:chExt cx="3619847" cy="3327401"/>
            </a:xfrm>
          </p:grpSpPr>
          <p:cxnSp>
            <p:nvCxnSpPr>
              <p:cNvPr id="13" name="Straight Connector 12">
                <a:extLst>
                  <a:ext uri="{FF2B5EF4-FFF2-40B4-BE49-F238E27FC236}">
                    <a16:creationId xmlns:a16="http://schemas.microsoft.com/office/drawing/2014/main" id="{BAC241CC-6121-8540-9F8C-7D05FE30CD4F}"/>
                  </a:ext>
                </a:extLst>
              </p:cNvPr>
              <p:cNvCxnSpPr>
                <a:cxnSpLocks/>
              </p:cNvCxnSpPr>
              <p:nvPr/>
            </p:nvCxnSpPr>
            <p:spPr>
              <a:xfrm flipV="1">
                <a:off x="2066578" y="5022850"/>
                <a:ext cx="347" cy="121642"/>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E4F46B-E894-8945-8BF8-FD551E47BB6E}"/>
                  </a:ext>
                </a:extLst>
              </p:cNvPr>
              <p:cNvCxnSpPr>
                <a:cxnSpLocks/>
              </p:cNvCxnSpPr>
              <p:nvPr/>
            </p:nvCxnSpPr>
            <p:spPr>
              <a:xfrm flipH="1" flipV="1">
                <a:off x="2308225" y="4937125"/>
                <a:ext cx="3175" cy="136525"/>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C6287E-8884-A543-8B7B-0C4D80312EBC}"/>
                  </a:ext>
                </a:extLst>
              </p:cNvPr>
              <p:cNvCxnSpPr>
                <a:cxnSpLocks/>
              </p:cNvCxnSpPr>
              <p:nvPr/>
            </p:nvCxnSpPr>
            <p:spPr>
              <a:xfrm flipH="1" flipV="1">
                <a:off x="2546350" y="4810125"/>
                <a:ext cx="2828" cy="147042"/>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C0AE2F-136F-7843-AF6A-F34345BBAE5A}"/>
                  </a:ext>
                </a:extLst>
              </p:cNvPr>
              <p:cNvCxnSpPr>
                <a:cxnSpLocks/>
              </p:cNvCxnSpPr>
              <p:nvPr/>
            </p:nvCxnSpPr>
            <p:spPr>
              <a:xfrm flipV="1">
                <a:off x="2790478" y="4470400"/>
                <a:ext cx="347" cy="159742"/>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53450-6F03-1B48-8A0D-BBC87371A1F4}"/>
                  </a:ext>
                </a:extLst>
              </p:cNvPr>
              <p:cNvCxnSpPr>
                <a:cxnSpLocks/>
              </p:cNvCxnSpPr>
              <p:nvPr/>
            </p:nvCxnSpPr>
            <p:spPr>
              <a:xfrm flipV="1">
                <a:off x="3032125" y="4248150"/>
                <a:ext cx="0" cy="187325"/>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46C9A3D-27A2-6D4C-B98B-E8426585656D}"/>
                  </a:ext>
                </a:extLst>
              </p:cNvPr>
              <p:cNvCxnSpPr>
                <a:cxnSpLocks/>
              </p:cNvCxnSpPr>
              <p:nvPr/>
            </p:nvCxnSpPr>
            <p:spPr>
              <a:xfrm flipV="1">
                <a:off x="3276600" y="3994151"/>
                <a:ext cx="0" cy="231774"/>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CEA3F0-B8AD-9249-BC3E-A2B5D694E736}"/>
                  </a:ext>
                </a:extLst>
              </p:cNvPr>
              <p:cNvCxnSpPr>
                <a:cxnSpLocks/>
              </p:cNvCxnSpPr>
              <p:nvPr/>
            </p:nvCxnSpPr>
            <p:spPr>
              <a:xfrm flipV="1">
                <a:off x="3514725" y="4092577"/>
                <a:ext cx="1" cy="276223"/>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3AB328-9B44-164F-B683-EEAAC8A13F8F}"/>
                  </a:ext>
                </a:extLst>
              </p:cNvPr>
              <p:cNvCxnSpPr>
                <a:cxnSpLocks/>
              </p:cNvCxnSpPr>
              <p:nvPr/>
            </p:nvCxnSpPr>
            <p:spPr>
              <a:xfrm flipH="1" flipV="1">
                <a:off x="3752851" y="3870328"/>
                <a:ext cx="3174" cy="320672"/>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F23F23-3400-0D44-9DB8-CC436B476362}"/>
                  </a:ext>
                </a:extLst>
              </p:cNvPr>
              <p:cNvCxnSpPr>
                <a:cxnSpLocks/>
              </p:cNvCxnSpPr>
              <p:nvPr/>
            </p:nvCxnSpPr>
            <p:spPr>
              <a:xfrm flipV="1">
                <a:off x="3994150" y="3571878"/>
                <a:ext cx="1" cy="374647"/>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9B5545-18DC-9247-AEBB-ECA00B369EAA}"/>
                  </a:ext>
                </a:extLst>
              </p:cNvPr>
              <p:cNvCxnSpPr>
                <a:cxnSpLocks/>
              </p:cNvCxnSpPr>
              <p:nvPr/>
            </p:nvCxnSpPr>
            <p:spPr>
              <a:xfrm flipV="1">
                <a:off x="4238625" y="3267079"/>
                <a:ext cx="1" cy="463546"/>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A6C892-E051-4E41-874A-B55B3B528D74}"/>
                  </a:ext>
                </a:extLst>
              </p:cNvPr>
              <p:cNvCxnSpPr>
                <a:cxnSpLocks/>
              </p:cNvCxnSpPr>
              <p:nvPr/>
            </p:nvCxnSpPr>
            <p:spPr>
              <a:xfrm flipV="1">
                <a:off x="4479925" y="3159129"/>
                <a:ext cx="1" cy="603246"/>
              </a:xfrm>
              <a:prstGeom prst="line">
                <a:avLst/>
              </a:prstGeom>
              <a:ln w="41275">
                <a:solidFill>
                  <a:srgbClr val="0070C0">
                    <a:alpha val="78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9EE4EE-1A2B-3B46-BF90-7883BAE6FFE8}"/>
                  </a:ext>
                </a:extLst>
              </p:cNvPr>
              <p:cNvCxnSpPr>
                <a:cxnSpLocks/>
              </p:cNvCxnSpPr>
              <p:nvPr/>
            </p:nvCxnSpPr>
            <p:spPr>
              <a:xfrm flipV="1">
                <a:off x="4721225" y="2844804"/>
                <a:ext cx="1" cy="758821"/>
              </a:xfrm>
              <a:prstGeom prst="line">
                <a:avLst/>
              </a:prstGeom>
              <a:ln w="41275">
                <a:solidFill>
                  <a:srgbClr val="CF8E6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7F00E4-26A5-5D41-AA26-3DD9FFD59FB3}"/>
                  </a:ext>
                </a:extLst>
              </p:cNvPr>
              <p:cNvCxnSpPr>
                <a:cxnSpLocks/>
              </p:cNvCxnSpPr>
              <p:nvPr/>
            </p:nvCxnSpPr>
            <p:spPr>
              <a:xfrm flipV="1">
                <a:off x="4962525" y="2797180"/>
                <a:ext cx="1" cy="1063620"/>
              </a:xfrm>
              <a:prstGeom prst="line">
                <a:avLst/>
              </a:prstGeom>
              <a:ln w="41275">
                <a:solidFill>
                  <a:srgbClr val="CF8E6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2A4D0F-2D47-4E4D-8830-E974AFB89196}"/>
                  </a:ext>
                </a:extLst>
              </p:cNvPr>
              <p:cNvCxnSpPr>
                <a:cxnSpLocks/>
              </p:cNvCxnSpPr>
              <p:nvPr/>
            </p:nvCxnSpPr>
            <p:spPr>
              <a:xfrm flipV="1">
                <a:off x="5203825" y="1835150"/>
                <a:ext cx="0" cy="1249275"/>
              </a:xfrm>
              <a:prstGeom prst="line">
                <a:avLst/>
              </a:prstGeom>
              <a:ln w="41275">
                <a:solidFill>
                  <a:srgbClr val="CF8E6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E5639BB-7F8D-2342-A425-FEF4FDC96374}"/>
                  </a:ext>
                </a:extLst>
              </p:cNvPr>
              <p:cNvCxnSpPr>
                <a:cxnSpLocks/>
              </p:cNvCxnSpPr>
              <p:nvPr/>
            </p:nvCxnSpPr>
            <p:spPr>
              <a:xfrm flipV="1">
                <a:off x="5448300" y="2511426"/>
                <a:ext cx="0" cy="2349499"/>
              </a:xfrm>
              <a:prstGeom prst="line">
                <a:avLst/>
              </a:prstGeom>
              <a:ln w="41275">
                <a:solidFill>
                  <a:srgbClr val="CF8E6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2877FE-34CE-E740-990D-2D1ADA9DAD6F}"/>
                  </a:ext>
                </a:extLst>
              </p:cNvPr>
              <p:cNvCxnSpPr>
                <a:cxnSpLocks/>
              </p:cNvCxnSpPr>
              <p:nvPr/>
            </p:nvCxnSpPr>
            <p:spPr>
              <a:xfrm flipV="1">
                <a:off x="5686425" y="2139950"/>
                <a:ext cx="0" cy="3022601"/>
              </a:xfrm>
              <a:prstGeom prst="line">
                <a:avLst/>
              </a:prstGeom>
              <a:ln w="41275">
                <a:solidFill>
                  <a:srgbClr val="CF8E6C"/>
                </a:solidFill>
              </a:ln>
            </p:spPr>
            <p:style>
              <a:lnRef idx="1">
                <a:schemeClr val="accent1"/>
              </a:lnRef>
              <a:fillRef idx="0">
                <a:schemeClr val="accent1"/>
              </a:fillRef>
              <a:effectRef idx="0">
                <a:schemeClr val="accent1"/>
              </a:effectRef>
              <a:fontRef idx="minor">
                <a:schemeClr val="tx1"/>
              </a:fontRef>
            </p:style>
          </p:cxnSp>
        </p:grpSp>
      </p:grpSp>
      <p:cxnSp>
        <p:nvCxnSpPr>
          <p:cNvPr id="29" name="Straight Arrow Connector 28">
            <a:extLst>
              <a:ext uri="{FF2B5EF4-FFF2-40B4-BE49-F238E27FC236}">
                <a16:creationId xmlns:a16="http://schemas.microsoft.com/office/drawing/2014/main" id="{458FD735-54C3-F243-B8E9-AF839C159344}"/>
              </a:ext>
            </a:extLst>
          </p:cNvPr>
          <p:cNvCxnSpPr>
            <a:cxnSpLocks/>
          </p:cNvCxnSpPr>
          <p:nvPr/>
        </p:nvCxnSpPr>
        <p:spPr>
          <a:xfrm flipH="1">
            <a:off x="2555604" y="3927906"/>
            <a:ext cx="1831316"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DA80B15-7EE3-7A41-8937-06FF63B88A5A}"/>
              </a:ext>
            </a:extLst>
          </p:cNvPr>
          <p:cNvSpPr txBox="1"/>
          <p:nvPr/>
        </p:nvSpPr>
        <p:spPr>
          <a:xfrm>
            <a:off x="4386920" y="3573968"/>
            <a:ext cx="3723100" cy="1200329"/>
          </a:xfrm>
          <a:prstGeom prst="rect">
            <a:avLst/>
          </a:prstGeom>
          <a:solidFill>
            <a:schemeClr val="bg2"/>
          </a:solidFill>
        </p:spPr>
        <p:txBody>
          <a:bodyPr wrap="square" rtlCol="0">
            <a:spAutoFit/>
          </a:bodyPr>
          <a:lstStyle/>
          <a:p>
            <a:pPr algn="r"/>
            <a:r>
              <a:rPr lang="en-US" dirty="0"/>
              <a:t>Black regression, fit to ages 65-80  </a:t>
            </a:r>
          </a:p>
          <a:p>
            <a:pPr algn="r"/>
            <a:r>
              <a:rPr lang="en-US" dirty="0"/>
              <a:t>The “best estimate” model, according to </a:t>
            </a:r>
            <a:r>
              <a:rPr lang="en-US" dirty="0" err="1"/>
              <a:t>Barbi</a:t>
            </a:r>
            <a:r>
              <a:rPr lang="en-US" dirty="0"/>
              <a:t> </a:t>
            </a:r>
            <a:r>
              <a:rPr lang="en-US" i="1" dirty="0"/>
              <a:t>et al. </a:t>
            </a:r>
          </a:p>
          <a:p>
            <a:pPr algn="r"/>
            <a:endParaRPr lang="en-US" dirty="0"/>
          </a:p>
        </p:txBody>
      </p:sp>
      <p:sp>
        <p:nvSpPr>
          <p:cNvPr id="31" name="TextBox 30">
            <a:extLst>
              <a:ext uri="{FF2B5EF4-FFF2-40B4-BE49-F238E27FC236}">
                <a16:creationId xmlns:a16="http://schemas.microsoft.com/office/drawing/2014/main" id="{121785BC-8EFB-C14F-A6B8-11309F580C93}"/>
              </a:ext>
            </a:extLst>
          </p:cNvPr>
          <p:cNvSpPr txBox="1"/>
          <p:nvPr/>
        </p:nvSpPr>
        <p:spPr>
          <a:xfrm>
            <a:off x="1221423" y="1378223"/>
            <a:ext cx="9994573" cy="646331"/>
          </a:xfrm>
          <a:prstGeom prst="rect">
            <a:avLst/>
          </a:prstGeom>
          <a:noFill/>
        </p:spPr>
        <p:txBody>
          <a:bodyPr wrap="square" rtlCol="0">
            <a:spAutoFit/>
          </a:bodyPr>
          <a:lstStyle/>
          <a:p>
            <a:pPr algn="r"/>
            <a:r>
              <a:rPr lang="en-US" sz="3600" dirty="0"/>
              <a:t>Oh Golly! </a:t>
            </a:r>
            <a:endParaRPr lang="en-US" sz="2800" dirty="0"/>
          </a:p>
        </p:txBody>
      </p:sp>
      <p:sp>
        <p:nvSpPr>
          <p:cNvPr id="32" name="TextBox 31">
            <a:extLst>
              <a:ext uri="{FF2B5EF4-FFF2-40B4-BE49-F238E27FC236}">
                <a16:creationId xmlns:a16="http://schemas.microsoft.com/office/drawing/2014/main" id="{D30E1F63-FB38-404E-A65B-A7FF11AF671F}"/>
              </a:ext>
            </a:extLst>
          </p:cNvPr>
          <p:cNvSpPr txBox="1"/>
          <p:nvPr/>
        </p:nvSpPr>
        <p:spPr>
          <a:xfrm>
            <a:off x="476329" y="120526"/>
            <a:ext cx="11111061" cy="523220"/>
          </a:xfrm>
          <a:prstGeom prst="rect">
            <a:avLst/>
          </a:prstGeom>
          <a:noFill/>
        </p:spPr>
        <p:txBody>
          <a:bodyPr wrap="square" rtlCol="0">
            <a:spAutoFit/>
          </a:bodyPr>
          <a:lstStyle/>
          <a:p>
            <a:r>
              <a:rPr lang="en-US" sz="2800" dirty="0"/>
              <a:t>They had fit the same general model and reached the opposite conclusion.</a:t>
            </a:r>
          </a:p>
        </p:txBody>
      </p:sp>
      <p:pic>
        <p:nvPicPr>
          <p:cNvPr id="2" name="Picture 1">
            <a:extLst>
              <a:ext uri="{FF2B5EF4-FFF2-40B4-BE49-F238E27FC236}">
                <a16:creationId xmlns:a16="http://schemas.microsoft.com/office/drawing/2014/main" id="{5FB1D581-7B92-E32E-5B58-7E29E70B73F9}"/>
              </a:ext>
            </a:extLst>
          </p:cNvPr>
          <p:cNvPicPr/>
          <p:nvPr/>
        </p:nvPicPr>
        <p:blipFill>
          <a:blip r:embed="rId4">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1EF8CEB7-61F9-6EA2-A4AA-F0EEC083AFFC}"/>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4029934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58A0F-4645-2A4D-AC11-86BB189959A6}"/>
              </a:ext>
            </a:extLst>
          </p:cNvPr>
          <p:cNvPicPr>
            <a:picLocks noChangeAspect="1"/>
          </p:cNvPicPr>
          <p:nvPr/>
        </p:nvPicPr>
        <p:blipFill rotWithShape="1">
          <a:blip r:embed="rId3"/>
          <a:srcRect t="36284" b="37875"/>
          <a:stretch/>
        </p:blipFill>
        <p:spPr>
          <a:xfrm>
            <a:off x="-11357" y="2441656"/>
            <a:ext cx="12214713" cy="2740969"/>
          </a:xfrm>
          <a:prstGeom prst="rect">
            <a:avLst/>
          </a:prstGeom>
        </p:spPr>
      </p:pic>
      <p:sp>
        <p:nvSpPr>
          <p:cNvPr id="3" name="TextBox 2">
            <a:extLst>
              <a:ext uri="{FF2B5EF4-FFF2-40B4-BE49-F238E27FC236}">
                <a16:creationId xmlns:a16="http://schemas.microsoft.com/office/drawing/2014/main" id="{278D7F02-DC4A-6B45-99FC-52819C52D6F8}"/>
              </a:ext>
            </a:extLst>
          </p:cNvPr>
          <p:cNvSpPr txBox="1"/>
          <p:nvPr/>
        </p:nvSpPr>
        <p:spPr>
          <a:xfrm>
            <a:off x="1072405" y="350813"/>
            <a:ext cx="10342575" cy="1200329"/>
          </a:xfrm>
          <a:prstGeom prst="rect">
            <a:avLst/>
          </a:prstGeom>
          <a:noFill/>
        </p:spPr>
        <p:txBody>
          <a:bodyPr wrap="none" rtlCol="0">
            <a:spAutoFit/>
          </a:bodyPr>
          <a:lstStyle/>
          <a:p>
            <a:r>
              <a:rPr lang="en-US" sz="3600" dirty="0"/>
              <a:t>They have wobbly birthdays </a:t>
            </a:r>
          </a:p>
          <a:p>
            <a:r>
              <a:rPr lang="en-US" sz="3600" dirty="0">
                <a:sym typeface="Wingdings" pitchFamily="2" charset="2"/>
              </a:rPr>
              <a:t>(born on the 1</a:t>
            </a:r>
            <a:r>
              <a:rPr lang="en-US" sz="3600" baseline="30000" dirty="0">
                <a:sym typeface="Wingdings" pitchFamily="2" charset="2"/>
              </a:rPr>
              <a:t>st</a:t>
            </a:r>
            <a:r>
              <a:rPr lang="en-US" sz="3600" dirty="0">
                <a:sym typeface="Wingdings" pitchFamily="2" charset="2"/>
              </a:rPr>
              <a:t>, 5</a:t>
            </a:r>
            <a:r>
              <a:rPr lang="en-US" sz="3600" baseline="30000" dirty="0">
                <a:sym typeface="Wingdings" pitchFamily="2" charset="2"/>
              </a:rPr>
              <a:t>th</a:t>
            </a:r>
            <a:r>
              <a:rPr lang="en-US" sz="3600" dirty="0">
                <a:sym typeface="Wingdings" pitchFamily="2" charset="2"/>
              </a:rPr>
              <a:t> etc. far more often than expected)</a:t>
            </a:r>
            <a:endParaRPr lang="en-US" sz="3600" dirty="0"/>
          </a:p>
        </p:txBody>
      </p:sp>
      <p:sp>
        <p:nvSpPr>
          <p:cNvPr id="6" name="TextBox 5">
            <a:extLst>
              <a:ext uri="{FF2B5EF4-FFF2-40B4-BE49-F238E27FC236}">
                <a16:creationId xmlns:a16="http://schemas.microsoft.com/office/drawing/2014/main" id="{DA0A7064-37BD-6B49-B659-1817E77715A5}"/>
              </a:ext>
            </a:extLst>
          </p:cNvPr>
          <p:cNvSpPr txBox="1"/>
          <p:nvPr/>
        </p:nvSpPr>
        <p:spPr>
          <a:xfrm>
            <a:off x="4691922" y="5089800"/>
            <a:ext cx="3103542" cy="584775"/>
          </a:xfrm>
          <a:prstGeom prst="rect">
            <a:avLst/>
          </a:prstGeom>
          <a:noFill/>
        </p:spPr>
        <p:txBody>
          <a:bodyPr wrap="none" rtlCol="0">
            <a:spAutoFit/>
          </a:bodyPr>
          <a:lstStyle/>
          <a:p>
            <a:r>
              <a:rPr lang="en-US" sz="3200" dirty="0"/>
              <a:t>Day of the month</a:t>
            </a:r>
          </a:p>
        </p:txBody>
      </p:sp>
      <p:pic>
        <p:nvPicPr>
          <p:cNvPr id="7" name="Picture 6">
            <a:extLst>
              <a:ext uri="{FF2B5EF4-FFF2-40B4-BE49-F238E27FC236}">
                <a16:creationId xmlns:a16="http://schemas.microsoft.com/office/drawing/2014/main" id="{E82B4315-69DF-9787-092A-CEEEB04BFFDB}"/>
              </a:ext>
            </a:extLst>
          </p:cNvPr>
          <p:cNvPicPr/>
          <p:nvPr/>
        </p:nvPicPr>
        <p:blipFill>
          <a:blip r:embed="rId4">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31D518FF-4FBD-9A3C-4BD7-7153F224F711}"/>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4289235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1AD3A-F870-8EC0-A636-854ADCEBA10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82627D7-EEA7-0E70-7E16-6DB57E75AF90}"/>
              </a:ext>
            </a:extLst>
          </p:cNvPr>
          <p:cNvPicPr/>
          <p:nvPr/>
        </p:nvPicPr>
        <p:blipFill>
          <a:blip r:embed="rId3">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A529CD83-30D7-A0D1-8DCD-FB39CF432B89}"/>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2" name="TextBox 1">
            <a:extLst>
              <a:ext uri="{FF2B5EF4-FFF2-40B4-BE49-F238E27FC236}">
                <a16:creationId xmlns:a16="http://schemas.microsoft.com/office/drawing/2014/main" id="{588A87F8-1A1D-78CF-91D3-79699908C8BB}"/>
              </a:ext>
            </a:extLst>
          </p:cNvPr>
          <p:cNvSpPr txBox="1"/>
          <p:nvPr/>
        </p:nvSpPr>
        <p:spPr>
          <a:xfrm>
            <a:off x="294192" y="253537"/>
            <a:ext cx="3374001" cy="646331"/>
          </a:xfrm>
          <a:prstGeom prst="rect">
            <a:avLst/>
          </a:prstGeom>
          <a:noFill/>
        </p:spPr>
        <p:txBody>
          <a:bodyPr wrap="none" rtlCol="0">
            <a:spAutoFit/>
          </a:bodyPr>
          <a:lstStyle/>
          <a:p>
            <a:r>
              <a:rPr lang="en-US" sz="3600" dirty="0"/>
              <a:t>Further concerns</a:t>
            </a:r>
          </a:p>
        </p:txBody>
      </p:sp>
      <p:pic>
        <p:nvPicPr>
          <p:cNvPr id="3" name="Picture 2">
            <a:extLst>
              <a:ext uri="{FF2B5EF4-FFF2-40B4-BE49-F238E27FC236}">
                <a16:creationId xmlns:a16="http://schemas.microsoft.com/office/drawing/2014/main" id="{57F254E6-4B8C-C9B9-679A-79DB5AF5BE0C}"/>
              </a:ext>
            </a:extLst>
          </p:cNvPr>
          <p:cNvPicPr>
            <a:picLocks noChangeAspect="1"/>
          </p:cNvPicPr>
          <p:nvPr/>
        </p:nvPicPr>
        <p:blipFill>
          <a:blip r:embed="rId5"/>
          <a:stretch>
            <a:fillRect/>
          </a:stretch>
        </p:blipFill>
        <p:spPr>
          <a:xfrm>
            <a:off x="5469775" y="253537"/>
            <a:ext cx="6178018" cy="3852837"/>
          </a:xfrm>
          <a:prstGeom prst="rect">
            <a:avLst/>
          </a:prstGeom>
        </p:spPr>
      </p:pic>
      <p:sp>
        <p:nvSpPr>
          <p:cNvPr id="4" name="TextBox 3">
            <a:extLst>
              <a:ext uri="{FF2B5EF4-FFF2-40B4-BE49-F238E27FC236}">
                <a16:creationId xmlns:a16="http://schemas.microsoft.com/office/drawing/2014/main" id="{56FD913B-46DF-1B12-BF21-8068C92CC393}"/>
              </a:ext>
            </a:extLst>
          </p:cNvPr>
          <p:cNvSpPr txBox="1"/>
          <p:nvPr/>
        </p:nvSpPr>
        <p:spPr>
          <a:xfrm>
            <a:off x="212415" y="892624"/>
            <a:ext cx="5257360" cy="5262979"/>
          </a:xfrm>
          <a:prstGeom prst="rect">
            <a:avLst/>
          </a:prstGeom>
          <a:noFill/>
        </p:spPr>
        <p:txBody>
          <a:bodyPr wrap="square" rtlCol="0">
            <a:spAutoFit/>
          </a:bodyPr>
          <a:lstStyle/>
          <a:p>
            <a:r>
              <a:rPr lang="en-US" sz="2400" dirty="0"/>
              <a:t>Loma Linda discovered via</a:t>
            </a:r>
          </a:p>
          <a:p>
            <a:r>
              <a:rPr lang="en-US" sz="2400" dirty="0"/>
              <a:t>Editorial pressure to “</a:t>
            </a:r>
            <a:r>
              <a:rPr lang="en-US" sz="2400" b="1" dirty="0"/>
              <a:t>find an American Blue Zone</a:t>
            </a:r>
            <a:r>
              <a:rPr lang="en-US" sz="2400" dirty="0"/>
              <a:t>” (NY Times)</a:t>
            </a:r>
          </a:p>
          <a:p>
            <a:r>
              <a:rPr lang="en-US" sz="2400" dirty="0"/>
              <a:t>And “</a:t>
            </a:r>
            <a:r>
              <a:rPr lang="en-US" sz="2400" b="1" dirty="0"/>
              <a:t>never bothered to delist it</a:t>
            </a:r>
            <a:r>
              <a:rPr lang="en-US" sz="2400" dirty="0"/>
              <a:t>” (Science)</a:t>
            </a:r>
          </a:p>
          <a:p>
            <a:endParaRPr lang="en-US" sz="2400" dirty="0"/>
          </a:p>
          <a:p>
            <a:r>
              <a:rPr lang="en-US" sz="2400" dirty="0"/>
              <a:t>Singapore discovered after</a:t>
            </a:r>
          </a:p>
          <a:p>
            <a:r>
              <a:rPr lang="en-US" sz="2400" dirty="0"/>
              <a:t>pressuring scientists to find BZ</a:t>
            </a:r>
          </a:p>
          <a:p>
            <a:r>
              <a:rPr lang="en-US" sz="2400" dirty="0"/>
              <a:t>In region with “</a:t>
            </a:r>
            <a:r>
              <a:rPr lang="en-US" sz="2400" b="1" dirty="0"/>
              <a:t>marketable cuisines</a:t>
            </a:r>
            <a:r>
              <a:rPr lang="en-US" sz="2400" dirty="0"/>
              <a:t>” (Substack)</a:t>
            </a:r>
          </a:p>
          <a:p>
            <a:endParaRPr lang="en-US" sz="2400" dirty="0"/>
          </a:p>
          <a:p>
            <a:r>
              <a:rPr lang="en-US" sz="2400" dirty="0"/>
              <a:t>Now owned by Dr Oz – </a:t>
            </a:r>
          </a:p>
          <a:p>
            <a:r>
              <a:rPr lang="en-US" sz="2400" dirty="0"/>
              <a:t>3x winner of the </a:t>
            </a:r>
            <a:r>
              <a:rPr lang="en-US" sz="2400" dirty="0" err="1"/>
              <a:t>Pigasus</a:t>
            </a:r>
            <a:r>
              <a:rPr lang="en-US" sz="2400" dirty="0"/>
              <a:t> award for misinformation in science</a:t>
            </a:r>
          </a:p>
        </p:txBody>
      </p:sp>
      <p:pic>
        <p:nvPicPr>
          <p:cNvPr id="5" name="Picture 4">
            <a:extLst>
              <a:ext uri="{FF2B5EF4-FFF2-40B4-BE49-F238E27FC236}">
                <a16:creationId xmlns:a16="http://schemas.microsoft.com/office/drawing/2014/main" id="{14FD2269-273B-4151-A37F-F6BC9D93C561}"/>
              </a:ext>
            </a:extLst>
          </p:cNvPr>
          <p:cNvPicPr>
            <a:picLocks noChangeAspect="1"/>
          </p:cNvPicPr>
          <p:nvPr/>
        </p:nvPicPr>
        <p:blipFill>
          <a:blip r:embed="rId6"/>
          <a:stretch>
            <a:fillRect/>
          </a:stretch>
        </p:blipFill>
        <p:spPr>
          <a:xfrm>
            <a:off x="5943080" y="4106374"/>
            <a:ext cx="5337240" cy="2575312"/>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ACB5EE1A-EC85-4355-D525-C4343DE28E72}"/>
                  </a:ext>
                </a:extLst>
              </p14:cNvPr>
              <p14:cNvContentPartPr/>
              <p14:nvPr/>
            </p14:nvContentPartPr>
            <p14:xfrm>
              <a:off x="9070920" y="5802480"/>
              <a:ext cx="2065680" cy="38880"/>
            </p14:xfrm>
          </p:contentPart>
        </mc:Choice>
        <mc:Fallback xmlns="">
          <p:pic>
            <p:nvPicPr>
              <p:cNvPr id="9" name="Ink 8">
                <a:extLst>
                  <a:ext uri="{FF2B5EF4-FFF2-40B4-BE49-F238E27FC236}">
                    <a16:creationId xmlns:a16="http://schemas.microsoft.com/office/drawing/2014/main" id="{ACB5EE1A-EC85-4355-D525-C4343DE28E72}"/>
                  </a:ext>
                </a:extLst>
              </p:cNvPr>
              <p:cNvPicPr/>
              <p:nvPr/>
            </p:nvPicPr>
            <p:blipFill>
              <a:blip r:embed="rId8"/>
              <a:stretch>
                <a:fillRect/>
              </a:stretch>
            </p:blipFill>
            <p:spPr>
              <a:xfrm>
                <a:off x="9062280" y="5793840"/>
                <a:ext cx="208332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9B4B1B4B-9DBC-DD6C-480A-BB882D2C9EB1}"/>
                  </a:ext>
                </a:extLst>
              </p14:cNvPr>
              <p14:cNvContentPartPr/>
              <p14:nvPr/>
            </p14:nvContentPartPr>
            <p14:xfrm>
              <a:off x="6185880" y="6114240"/>
              <a:ext cx="4740840" cy="58680"/>
            </p14:xfrm>
          </p:contentPart>
        </mc:Choice>
        <mc:Fallback xmlns="">
          <p:pic>
            <p:nvPicPr>
              <p:cNvPr id="11" name="Ink 10">
                <a:extLst>
                  <a:ext uri="{FF2B5EF4-FFF2-40B4-BE49-F238E27FC236}">
                    <a16:creationId xmlns:a16="http://schemas.microsoft.com/office/drawing/2014/main" id="{9B4B1B4B-9DBC-DD6C-480A-BB882D2C9EB1}"/>
                  </a:ext>
                </a:extLst>
              </p:cNvPr>
              <p:cNvPicPr/>
              <p:nvPr/>
            </p:nvPicPr>
            <p:blipFill>
              <a:blip r:embed="rId10"/>
              <a:stretch>
                <a:fillRect/>
              </a:stretch>
            </p:blipFill>
            <p:spPr>
              <a:xfrm>
                <a:off x="6177240" y="6105600"/>
                <a:ext cx="4758480" cy="76320"/>
              </a:xfrm>
              <a:prstGeom prst="rect">
                <a:avLst/>
              </a:prstGeom>
            </p:spPr>
          </p:pic>
        </mc:Fallback>
      </mc:AlternateContent>
    </p:spTree>
    <p:extLst>
      <p:ext uri="{BB962C8B-B14F-4D97-AF65-F5344CB8AC3E}">
        <p14:creationId xmlns:p14="http://schemas.microsoft.com/office/powerpoint/2010/main" val="1601232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0C82D-69D5-4606-5750-1C5A95FB2B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195C16-6120-31DE-B661-B7F9444C5BF2}"/>
              </a:ext>
            </a:extLst>
          </p:cNvPr>
          <p:cNvSpPr txBox="1"/>
          <p:nvPr/>
        </p:nvSpPr>
        <p:spPr>
          <a:xfrm>
            <a:off x="143015" y="335822"/>
            <a:ext cx="11685819" cy="4555093"/>
          </a:xfrm>
          <a:prstGeom prst="rect">
            <a:avLst/>
          </a:prstGeom>
          <a:noFill/>
        </p:spPr>
        <p:txBody>
          <a:bodyPr wrap="square" rtlCol="0">
            <a:spAutoFit/>
          </a:bodyPr>
          <a:lstStyle/>
          <a:p>
            <a:r>
              <a:rPr lang="en-US" sz="3600" dirty="0"/>
              <a:t>“Why is it not published”</a:t>
            </a:r>
            <a:br>
              <a:rPr lang="en-US" sz="3600" dirty="0"/>
            </a:br>
            <a:endParaRPr lang="en-US" sz="3200" dirty="0"/>
          </a:p>
          <a:p>
            <a:r>
              <a:rPr lang="en-US" sz="2800" dirty="0"/>
              <a:t>The better question:</a:t>
            </a:r>
          </a:p>
          <a:p>
            <a:r>
              <a:rPr lang="en-US" sz="2800" dirty="0"/>
              <a:t>“If the preprint is so widely read, why are there no answers?”</a:t>
            </a:r>
          </a:p>
          <a:p>
            <a:endParaRPr lang="en-US" sz="2800" dirty="0"/>
          </a:p>
          <a:p>
            <a:r>
              <a:rPr lang="en-US" sz="2800" dirty="0"/>
              <a:t>After 5+ years – toxic responses, gatekeeping, abuse, </a:t>
            </a:r>
            <a:r>
              <a:rPr lang="en-US" sz="2800" dirty="0" err="1"/>
              <a:t>hatemail</a:t>
            </a:r>
            <a:r>
              <a:rPr lang="en-US" sz="2800" dirty="0"/>
              <a:t>, silence, but no answers.</a:t>
            </a:r>
          </a:p>
          <a:p>
            <a:pPr algn="r"/>
            <a:r>
              <a:rPr lang="en-US" dirty="0"/>
              <a:t>(The Economist, WaPo and NYT reproduced + confirmed the analysis in 5-14 days)</a:t>
            </a:r>
          </a:p>
          <a:p>
            <a:endParaRPr lang="en-US" dirty="0"/>
          </a:p>
          <a:p>
            <a:endParaRPr lang="en-US" dirty="0"/>
          </a:p>
          <a:p>
            <a:r>
              <a:rPr lang="en-US" sz="2800" dirty="0"/>
              <a:t>The bullying works. I left demography last January.</a:t>
            </a:r>
          </a:p>
        </p:txBody>
      </p:sp>
      <p:pic>
        <p:nvPicPr>
          <p:cNvPr id="7" name="Picture 6">
            <a:extLst>
              <a:ext uri="{FF2B5EF4-FFF2-40B4-BE49-F238E27FC236}">
                <a16:creationId xmlns:a16="http://schemas.microsoft.com/office/drawing/2014/main" id="{4D0D391A-D910-C46F-79A4-F3A21BE95E88}"/>
              </a:ext>
            </a:extLst>
          </p:cNvPr>
          <p:cNvPicPr/>
          <p:nvPr/>
        </p:nvPicPr>
        <p:blipFill>
          <a:blip r:embed="rId3">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21BF905F-FAD6-E9E9-0468-CB17363E0861}"/>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621505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1C880AC-4B0C-E9F2-E307-862E64E13031}"/>
              </a:ext>
            </a:extLst>
          </p:cNvPr>
          <p:cNvSpPr txBox="1"/>
          <p:nvPr/>
        </p:nvSpPr>
        <p:spPr>
          <a:xfrm>
            <a:off x="301535" y="224678"/>
            <a:ext cx="11722825" cy="1138773"/>
          </a:xfrm>
          <a:prstGeom prst="rect">
            <a:avLst/>
          </a:prstGeom>
          <a:noFill/>
        </p:spPr>
        <p:txBody>
          <a:bodyPr wrap="square" rtlCol="0">
            <a:spAutoFit/>
          </a:bodyPr>
          <a:lstStyle/>
          <a:p>
            <a:r>
              <a:rPr lang="en-US" sz="2800" dirty="0">
                <a:sym typeface="Wingdings" pitchFamily="2" charset="2"/>
              </a:rPr>
              <a:t>The Ig Nobel paper</a:t>
            </a:r>
          </a:p>
          <a:p>
            <a:pPr algn="r"/>
            <a:endParaRPr lang="en-US" sz="2000" dirty="0">
              <a:sym typeface="Wingdings" pitchFamily="2" charset="2"/>
            </a:endParaRPr>
          </a:p>
          <a:p>
            <a:pPr algn="r"/>
            <a:r>
              <a:rPr lang="en-US" sz="2000" dirty="0">
                <a:sym typeface="Wingdings" pitchFamily="2" charset="2"/>
              </a:rPr>
              <a:t> </a:t>
            </a:r>
            <a:endParaRPr lang="en-US" sz="2000" b="1" u="sng" dirty="0">
              <a:sym typeface="Wingdings" pitchFamily="2" charset="2"/>
            </a:endParaRPr>
          </a:p>
        </p:txBody>
      </p:sp>
      <p:sp>
        <p:nvSpPr>
          <p:cNvPr id="9" name="TextBox 8">
            <a:extLst>
              <a:ext uri="{FF2B5EF4-FFF2-40B4-BE49-F238E27FC236}">
                <a16:creationId xmlns:a16="http://schemas.microsoft.com/office/drawing/2014/main" id="{EE17FA28-447A-49D1-CDA5-85C5E018B538}"/>
              </a:ext>
            </a:extLst>
          </p:cNvPr>
          <p:cNvSpPr txBox="1"/>
          <p:nvPr/>
        </p:nvSpPr>
        <p:spPr>
          <a:xfrm>
            <a:off x="2334288" y="696879"/>
            <a:ext cx="7114512" cy="369332"/>
          </a:xfrm>
          <a:prstGeom prst="rect">
            <a:avLst/>
          </a:prstGeom>
          <a:noFill/>
        </p:spPr>
        <p:txBody>
          <a:bodyPr wrap="none" rtlCol="0">
            <a:spAutoFit/>
          </a:bodyPr>
          <a:lstStyle/>
          <a:p>
            <a:r>
              <a:rPr lang="en-US" dirty="0"/>
              <a:t>Newman 2019. https://</a:t>
            </a:r>
            <a:r>
              <a:rPr lang="en-US" dirty="0" err="1"/>
              <a:t>www.biorxiv.org</a:t>
            </a:r>
            <a:r>
              <a:rPr lang="en-US" dirty="0"/>
              <a:t>/content/10.1101/704080v2.full</a:t>
            </a:r>
          </a:p>
        </p:txBody>
      </p:sp>
      <p:pic>
        <p:nvPicPr>
          <p:cNvPr id="4" name="Picture 3">
            <a:extLst>
              <a:ext uri="{FF2B5EF4-FFF2-40B4-BE49-F238E27FC236}">
                <a16:creationId xmlns:a16="http://schemas.microsoft.com/office/drawing/2014/main" id="{F836C230-A956-85A9-81C4-9206EC502354}"/>
              </a:ext>
            </a:extLst>
          </p:cNvPr>
          <p:cNvPicPr>
            <a:picLocks noChangeAspect="1"/>
          </p:cNvPicPr>
          <p:nvPr/>
        </p:nvPicPr>
        <p:blipFill>
          <a:blip r:embed="rId3"/>
          <a:srcRect b="50442"/>
          <a:stretch/>
        </p:blipFill>
        <p:spPr>
          <a:xfrm>
            <a:off x="0" y="1534664"/>
            <a:ext cx="7772400" cy="2102525"/>
          </a:xfrm>
          <a:prstGeom prst="rect">
            <a:avLst/>
          </a:prstGeom>
        </p:spPr>
      </p:pic>
      <p:pic>
        <p:nvPicPr>
          <p:cNvPr id="5" name="Picture 4">
            <a:extLst>
              <a:ext uri="{FF2B5EF4-FFF2-40B4-BE49-F238E27FC236}">
                <a16:creationId xmlns:a16="http://schemas.microsoft.com/office/drawing/2014/main" id="{F00C7E03-84A3-2B5B-E612-88807CB6F03D}"/>
              </a:ext>
            </a:extLst>
          </p:cNvPr>
          <p:cNvPicPr>
            <a:picLocks noChangeAspect="1"/>
          </p:cNvPicPr>
          <p:nvPr/>
        </p:nvPicPr>
        <p:blipFill>
          <a:blip r:embed="rId4"/>
          <a:stretch>
            <a:fillRect/>
          </a:stretch>
        </p:blipFill>
        <p:spPr>
          <a:xfrm>
            <a:off x="16538" y="3637189"/>
            <a:ext cx="4635500" cy="2349500"/>
          </a:xfrm>
          <a:prstGeom prst="rect">
            <a:avLst/>
          </a:prstGeom>
        </p:spPr>
      </p:pic>
      <p:pic>
        <p:nvPicPr>
          <p:cNvPr id="2" name="Picture 1">
            <a:extLst>
              <a:ext uri="{FF2B5EF4-FFF2-40B4-BE49-F238E27FC236}">
                <a16:creationId xmlns:a16="http://schemas.microsoft.com/office/drawing/2014/main" id="{70358591-F80E-DE27-C216-96213C4F805E}"/>
              </a:ext>
            </a:extLst>
          </p:cNvPr>
          <p:cNvPicPr>
            <a:picLocks noChangeAspect="1"/>
          </p:cNvPicPr>
          <p:nvPr/>
        </p:nvPicPr>
        <p:blipFill>
          <a:blip r:embed="rId5"/>
          <a:stretch>
            <a:fillRect/>
          </a:stretch>
        </p:blipFill>
        <p:spPr>
          <a:xfrm>
            <a:off x="6981524" y="2354094"/>
            <a:ext cx="5042835" cy="4503906"/>
          </a:xfrm>
          <a:prstGeom prst="rect">
            <a:avLst/>
          </a:prstGeom>
        </p:spPr>
      </p:pic>
      <p:pic>
        <p:nvPicPr>
          <p:cNvPr id="7" name="Picture 6">
            <a:extLst>
              <a:ext uri="{FF2B5EF4-FFF2-40B4-BE49-F238E27FC236}">
                <a16:creationId xmlns:a16="http://schemas.microsoft.com/office/drawing/2014/main" id="{BFBDD1DB-B7A7-0C33-2924-1F320730F139}"/>
              </a:ext>
            </a:extLst>
          </p:cNvPr>
          <p:cNvPicPr>
            <a:picLocks noChangeAspect="1"/>
          </p:cNvPicPr>
          <p:nvPr/>
        </p:nvPicPr>
        <p:blipFill>
          <a:blip r:embed="rId6"/>
          <a:stretch>
            <a:fillRect/>
          </a:stretch>
        </p:blipFill>
        <p:spPr>
          <a:xfrm>
            <a:off x="0" y="5323336"/>
            <a:ext cx="6665904" cy="1534664"/>
          </a:xfrm>
          <a:prstGeom prst="rect">
            <a:avLst/>
          </a:prstGeom>
        </p:spPr>
      </p:pic>
    </p:spTree>
    <p:extLst>
      <p:ext uri="{BB962C8B-B14F-4D97-AF65-F5344CB8AC3E}">
        <p14:creationId xmlns:p14="http://schemas.microsoft.com/office/powerpoint/2010/main" val="2307616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7F15-9A86-9DBD-AB75-9EE9C4595C2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474057E1-08AD-935E-2711-2BE90640B955}"/>
                  </a:ext>
                </a:extLst>
              </p14:cNvPr>
              <p14:cNvContentPartPr/>
              <p14:nvPr/>
            </p14:nvContentPartPr>
            <p14:xfrm>
              <a:off x="3023537" y="3119754"/>
              <a:ext cx="2181600" cy="1510200"/>
            </p14:xfrm>
          </p:contentPart>
        </mc:Choice>
        <mc:Fallback xmlns="">
          <p:pic>
            <p:nvPicPr>
              <p:cNvPr id="25" name="Ink 24">
                <a:extLst>
                  <a:ext uri="{FF2B5EF4-FFF2-40B4-BE49-F238E27FC236}">
                    <a16:creationId xmlns:a16="http://schemas.microsoft.com/office/drawing/2014/main" id="{CE347318-86FE-857F-F77E-7A30ECAE5674}"/>
                  </a:ext>
                </a:extLst>
              </p:cNvPr>
              <p:cNvPicPr/>
              <p:nvPr/>
            </p:nvPicPr>
            <p:blipFill>
              <a:blip r:embed="rId9"/>
              <a:stretch>
                <a:fillRect/>
              </a:stretch>
            </p:blipFill>
            <p:spPr>
              <a:xfrm>
                <a:off x="3014538" y="3110752"/>
                <a:ext cx="2199237" cy="15278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26AC7BA8-7447-C120-F1F8-F14C4FE685BC}"/>
                  </a:ext>
                </a:extLst>
              </p14:cNvPr>
              <p14:cNvContentPartPr/>
              <p14:nvPr/>
            </p14:nvContentPartPr>
            <p14:xfrm>
              <a:off x="5162657" y="3104634"/>
              <a:ext cx="70560" cy="42120"/>
            </p14:xfrm>
          </p:contentPart>
        </mc:Choice>
        <mc:Fallback xmlns="">
          <p:pic>
            <p:nvPicPr>
              <p:cNvPr id="26" name="Ink 25">
                <a:extLst>
                  <a:ext uri="{FF2B5EF4-FFF2-40B4-BE49-F238E27FC236}">
                    <a16:creationId xmlns:a16="http://schemas.microsoft.com/office/drawing/2014/main" id="{26E9C3D3-5728-AF14-70CE-BC1F58CDDAEB}"/>
                  </a:ext>
                </a:extLst>
              </p:cNvPr>
              <p:cNvPicPr/>
              <p:nvPr/>
            </p:nvPicPr>
            <p:blipFill>
              <a:blip r:embed="rId11"/>
              <a:stretch>
                <a:fillRect/>
              </a:stretch>
            </p:blipFill>
            <p:spPr>
              <a:xfrm>
                <a:off x="5153657" y="3095634"/>
                <a:ext cx="8820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2FAEEE6A-CDBB-AEB6-FA4D-F03EB9E4F349}"/>
                  </a:ext>
                </a:extLst>
              </p14:cNvPr>
              <p14:cNvContentPartPr/>
              <p14:nvPr/>
            </p14:nvContentPartPr>
            <p14:xfrm>
              <a:off x="5273177" y="2787834"/>
              <a:ext cx="1672920" cy="304920"/>
            </p14:xfrm>
          </p:contentPart>
        </mc:Choice>
        <mc:Fallback xmlns="">
          <p:pic>
            <p:nvPicPr>
              <p:cNvPr id="29" name="Ink 28">
                <a:extLst>
                  <a:ext uri="{FF2B5EF4-FFF2-40B4-BE49-F238E27FC236}">
                    <a16:creationId xmlns:a16="http://schemas.microsoft.com/office/drawing/2014/main" id="{7C9261AB-2461-BBDF-0BA6-2AA1DE0FC70C}"/>
                  </a:ext>
                </a:extLst>
              </p:cNvPr>
              <p:cNvPicPr/>
              <p:nvPr/>
            </p:nvPicPr>
            <p:blipFill>
              <a:blip r:embed="rId13"/>
              <a:stretch>
                <a:fillRect/>
              </a:stretch>
            </p:blipFill>
            <p:spPr>
              <a:xfrm>
                <a:off x="5255537" y="2770194"/>
                <a:ext cx="170748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1DEB0602-B529-D809-6EBD-225DFFB3FC9D}"/>
                  </a:ext>
                </a:extLst>
              </p14:cNvPr>
              <p14:cNvContentPartPr/>
              <p14:nvPr/>
            </p14:nvContentPartPr>
            <p14:xfrm>
              <a:off x="5286497" y="2221554"/>
              <a:ext cx="993960" cy="852120"/>
            </p14:xfrm>
          </p:contentPart>
        </mc:Choice>
        <mc:Fallback xmlns="">
          <p:pic>
            <p:nvPicPr>
              <p:cNvPr id="30" name="Ink 29">
                <a:extLst>
                  <a:ext uri="{FF2B5EF4-FFF2-40B4-BE49-F238E27FC236}">
                    <a16:creationId xmlns:a16="http://schemas.microsoft.com/office/drawing/2014/main" id="{56BBF8A3-2B65-BB8D-3867-84A7B313D1E9}"/>
                  </a:ext>
                </a:extLst>
              </p:cNvPr>
              <p:cNvPicPr/>
              <p:nvPr/>
            </p:nvPicPr>
            <p:blipFill>
              <a:blip r:embed="rId15"/>
              <a:stretch>
                <a:fillRect/>
              </a:stretch>
            </p:blipFill>
            <p:spPr>
              <a:xfrm>
                <a:off x="5268857" y="2203914"/>
                <a:ext cx="1028520" cy="886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1" name="Ink 30">
                <a:extLst>
                  <a:ext uri="{FF2B5EF4-FFF2-40B4-BE49-F238E27FC236}">
                    <a16:creationId xmlns:a16="http://schemas.microsoft.com/office/drawing/2014/main" id="{8D7A9B10-74A8-BBFE-67DA-5AF7729EB4EA}"/>
                  </a:ext>
                </a:extLst>
              </p14:cNvPr>
              <p14:cNvContentPartPr/>
              <p14:nvPr/>
            </p14:nvContentPartPr>
            <p14:xfrm>
              <a:off x="6821537" y="2756514"/>
              <a:ext cx="1423440" cy="34560"/>
            </p14:xfrm>
          </p:contentPart>
        </mc:Choice>
        <mc:Fallback xmlns="">
          <p:pic>
            <p:nvPicPr>
              <p:cNvPr id="31" name="Ink 30">
                <a:extLst>
                  <a:ext uri="{FF2B5EF4-FFF2-40B4-BE49-F238E27FC236}">
                    <a16:creationId xmlns:a16="http://schemas.microsoft.com/office/drawing/2014/main" id="{FA9EC4F5-1146-8A91-7F9E-E61A26E78C3F}"/>
                  </a:ext>
                </a:extLst>
              </p:cNvPr>
              <p:cNvPicPr/>
              <p:nvPr/>
            </p:nvPicPr>
            <p:blipFill>
              <a:blip r:embed="rId21"/>
              <a:stretch>
                <a:fillRect/>
              </a:stretch>
            </p:blipFill>
            <p:spPr>
              <a:xfrm>
                <a:off x="6803532" y="2648514"/>
                <a:ext cx="1459089" cy="250200"/>
              </a:xfrm>
              <a:prstGeom prst="rect">
                <a:avLst/>
              </a:prstGeom>
            </p:spPr>
          </p:pic>
        </mc:Fallback>
      </mc:AlternateContent>
      <p:sp>
        <p:nvSpPr>
          <p:cNvPr id="32" name="TextBox 31">
            <a:extLst>
              <a:ext uri="{FF2B5EF4-FFF2-40B4-BE49-F238E27FC236}">
                <a16:creationId xmlns:a16="http://schemas.microsoft.com/office/drawing/2014/main" id="{FF32F77D-B411-A03E-F467-4FD63FE1CC1B}"/>
              </a:ext>
            </a:extLst>
          </p:cNvPr>
          <p:cNvSpPr txBox="1"/>
          <p:nvPr/>
        </p:nvSpPr>
        <p:spPr>
          <a:xfrm>
            <a:off x="8539867" y="1390981"/>
            <a:ext cx="2173865" cy="369332"/>
          </a:xfrm>
          <a:prstGeom prst="rect">
            <a:avLst/>
          </a:prstGeom>
          <a:noFill/>
        </p:spPr>
        <p:txBody>
          <a:bodyPr wrap="none" rtlCol="0">
            <a:spAutoFit/>
          </a:bodyPr>
          <a:lstStyle/>
          <a:p>
            <a:r>
              <a:rPr lang="en-US" dirty="0"/>
              <a:t>‘Flattening’ solution: </a:t>
            </a:r>
          </a:p>
        </p:txBody>
      </p:sp>
      <mc:AlternateContent xmlns:mc="http://schemas.openxmlformats.org/markup-compatibility/2006" xmlns:p14="http://schemas.microsoft.com/office/powerpoint/2010/main">
        <mc:Choice Requires="p14">
          <p:contentPart p14:bwMode="auto" r:id="rId22">
            <p14:nvContentPartPr>
              <p14:cNvPr id="34" name="Ink 33">
                <a:extLst>
                  <a:ext uri="{FF2B5EF4-FFF2-40B4-BE49-F238E27FC236}">
                    <a16:creationId xmlns:a16="http://schemas.microsoft.com/office/drawing/2014/main" id="{4E2B952F-996C-E146-FCCC-13F03A750DE2}"/>
                  </a:ext>
                </a:extLst>
              </p14:cNvPr>
              <p14:cNvContentPartPr/>
              <p14:nvPr/>
            </p14:nvContentPartPr>
            <p14:xfrm>
              <a:off x="8659867" y="1722441"/>
              <a:ext cx="1859760" cy="22680"/>
            </p14:xfrm>
          </p:contentPart>
        </mc:Choice>
        <mc:Fallback xmlns="">
          <p:pic>
            <p:nvPicPr>
              <p:cNvPr id="34" name="Ink 33">
                <a:extLst>
                  <a:ext uri="{FF2B5EF4-FFF2-40B4-BE49-F238E27FC236}">
                    <a16:creationId xmlns:a16="http://schemas.microsoft.com/office/drawing/2014/main" id="{4E2B952F-996C-E146-FCCC-13F03A750DE2}"/>
                  </a:ext>
                </a:extLst>
              </p:cNvPr>
              <p:cNvPicPr/>
              <p:nvPr/>
            </p:nvPicPr>
            <p:blipFill>
              <a:blip r:embed="rId23"/>
              <a:stretch>
                <a:fillRect/>
              </a:stretch>
            </p:blipFill>
            <p:spPr>
              <a:xfrm>
                <a:off x="8642224" y="1704801"/>
                <a:ext cx="1894327" cy="57240"/>
              </a:xfrm>
              <a:prstGeom prst="rect">
                <a:avLst/>
              </a:prstGeom>
            </p:spPr>
          </p:pic>
        </mc:Fallback>
      </mc:AlternateContent>
      <p:sp>
        <p:nvSpPr>
          <p:cNvPr id="35" name="TextBox 34">
            <a:extLst>
              <a:ext uri="{FF2B5EF4-FFF2-40B4-BE49-F238E27FC236}">
                <a16:creationId xmlns:a16="http://schemas.microsoft.com/office/drawing/2014/main" id="{D32F94F7-F85A-DF52-0BC4-5B8A91618ADE}"/>
              </a:ext>
            </a:extLst>
          </p:cNvPr>
          <p:cNvSpPr txBox="1"/>
          <p:nvPr/>
        </p:nvSpPr>
        <p:spPr>
          <a:xfrm>
            <a:off x="8555548" y="815294"/>
            <a:ext cx="2469843" cy="646331"/>
          </a:xfrm>
          <a:prstGeom prst="rect">
            <a:avLst/>
          </a:prstGeom>
          <a:noFill/>
        </p:spPr>
        <p:txBody>
          <a:bodyPr wrap="none" rtlCol="0">
            <a:spAutoFit/>
          </a:bodyPr>
          <a:lstStyle/>
          <a:p>
            <a:r>
              <a:rPr lang="en-US" dirty="0"/>
              <a:t>‘Limit-possible’ solution:</a:t>
            </a:r>
            <a:br>
              <a:rPr lang="en-US" dirty="0"/>
            </a:br>
            <a:endParaRPr lang="en-US" dirty="0"/>
          </a:p>
        </p:txBody>
      </p:sp>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C94C0132-5385-BD7A-F0D6-F361F98275AD}"/>
                  </a:ext>
                </a:extLst>
              </p14:cNvPr>
              <p14:cNvContentPartPr/>
              <p14:nvPr/>
            </p14:nvContentPartPr>
            <p14:xfrm>
              <a:off x="6099737" y="1873434"/>
              <a:ext cx="388440" cy="316440"/>
            </p14:xfrm>
          </p:contentPart>
        </mc:Choice>
        <mc:Fallback xmlns="">
          <p:pic>
            <p:nvPicPr>
              <p:cNvPr id="36" name="Ink 35">
                <a:extLst>
                  <a:ext uri="{FF2B5EF4-FFF2-40B4-BE49-F238E27FC236}">
                    <a16:creationId xmlns:a16="http://schemas.microsoft.com/office/drawing/2014/main" id="{45B516B6-F053-76E9-B26C-15CE51DE25EB}"/>
                  </a:ext>
                </a:extLst>
              </p:cNvPr>
              <p:cNvPicPr/>
              <p:nvPr/>
            </p:nvPicPr>
            <p:blipFill>
              <a:blip r:embed="rId25"/>
              <a:stretch>
                <a:fillRect/>
              </a:stretch>
            </p:blipFill>
            <p:spPr>
              <a:xfrm>
                <a:off x="6095417" y="1869114"/>
                <a:ext cx="39708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Ink 36">
                <a:extLst>
                  <a:ext uri="{FF2B5EF4-FFF2-40B4-BE49-F238E27FC236}">
                    <a16:creationId xmlns:a16="http://schemas.microsoft.com/office/drawing/2014/main" id="{C672F77E-A16D-6EB3-AE63-83404B5FF697}"/>
                  </a:ext>
                </a:extLst>
              </p14:cNvPr>
              <p14:cNvContentPartPr/>
              <p14:nvPr/>
            </p14:nvContentPartPr>
            <p14:xfrm>
              <a:off x="8658148" y="1113982"/>
              <a:ext cx="2302200" cy="37800"/>
            </p14:xfrm>
          </p:contentPart>
        </mc:Choice>
        <mc:Fallback xmlns="">
          <p:pic>
            <p:nvPicPr>
              <p:cNvPr id="37" name="Ink 36">
                <a:extLst>
                  <a:ext uri="{FF2B5EF4-FFF2-40B4-BE49-F238E27FC236}">
                    <a16:creationId xmlns:a16="http://schemas.microsoft.com/office/drawing/2014/main" id="{3E11EFBC-4A61-F1BA-517A-53C1A703874F}"/>
                  </a:ext>
                </a:extLst>
              </p:cNvPr>
              <p:cNvPicPr/>
              <p:nvPr/>
            </p:nvPicPr>
            <p:blipFill>
              <a:blip r:embed="rId27"/>
              <a:stretch>
                <a:fillRect/>
              </a:stretch>
            </p:blipFill>
            <p:spPr>
              <a:xfrm>
                <a:off x="8645548" y="1101382"/>
                <a:ext cx="2327400" cy="63000"/>
              </a:xfrm>
              <a:prstGeom prst="rect">
                <a:avLst/>
              </a:prstGeom>
            </p:spPr>
          </p:pic>
        </mc:Fallback>
      </mc:AlternateContent>
      <p:sp>
        <p:nvSpPr>
          <p:cNvPr id="38" name="TextBox 37">
            <a:extLst>
              <a:ext uri="{FF2B5EF4-FFF2-40B4-BE49-F238E27FC236}">
                <a16:creationId xmlns:a16="http://schemas.microsoft.com/office/drawing/2014/main" id="{22466975-D387-AF68-308D-C72AD9A2E2F8}"/>
              </a:ext>
            </a:extLst>
          </p:cNvPr>
          <p:cNvSpPr txBox="1"/>
          <p:nvPr/>
        </p:nvSpPr>
        <p:spPr>
          <a:xfrm>
            <a:off x="5351391" y="1275944"/>
            <a:ext cx="1943802" cy="646331"/>
          </a:xfrm>
          <a:prstGeom prst="rect">
            <a:avLst/>
          </a:prstGeom>
          <a:noFill/>
        </p:spPr>
        <p:txBody>
          <a:bodyPr wrap="none" rtlCol="0">
            <a:spAutoFit/>
          </a:bodyPr>
          <a:lstStyle/>
          <a:p>
            <a:pPr algn="ctr"/>
            <a:r>
              <a:rPr lang="en-US" dirty="0"/>
              <a:t>MSA</a:t>
            </a:r>
          </a:p>
          <a:p>
            <a:pPr algn="ctr"/>
            <a:r>
              <a:rPr lang="en-US" dirty="0"/>
              <a:t>(upper limit of life)</a:t>
            </a:r>
          </a:p>
        </p:txBody>
      </p:sp>
      <p:sp>
        <p:nvSpPr>
          <p:cNvPr id="39" name="TextBox 38">
            <a:extLst>
              <a:ext uri="{FF2B5EF4-FFF2-40B4-BE49-F238E27FC236}">
                <a16:creationId xmlns:a16="http://schemas.microsoft.com/office/drawing/2014/main" id="{80C653A3-80BE-578D-297F-FCD3B23495B5}"/>
              </a:ext>
            </a:extLst>
          </p:cNvPr>
          <p:cNvSpPr txBox="1"/>
          <p:nvPr/>
        </p:nvSpPr>
        <p:spPr>
          <a:xfrm>
            <a:off x="1982960" y="2473240"/>
            <a:ext cx="2895729" cy="646331"/>
          </a:xfrm>
          <a:prstGeom prst="rect">
            <a:avLst/>
          </a:prstGeom>
          <a:noFill/>
        </p:spPr>
        <p:txBody>
          <a:bodyPr wrap="none" rtlCol="0">
            <a:spAutoFit/>
          </a:bodyPr>
          <a:lstStyle/>
          <a:p>
            <a:pPr algn="ctr"/>
            <a:r>
              <a:rPr lang="en-US" dirty="0"/>
              <a:t>q limit</a:t>
            </a:r>
          </a:p>
          <a:p>
            <a:pPr algn="ctr"/>
            <a:r>
              <a:rPr lang="en-US" dirty="0"/>
              <a:t>(upper limit of mortality risk)</a:t>
            </a:r>
          </a:p>
        </p:txBody>
      </p:sp>
      <p:sp>
        <p:nvSpPr>
          <p:cNvPr id="53" name="TextBox 52">
            <a:extLst>
              <a:ext uri="{FF2B5EF4-FFF2-40B4-BE49-F238E27FC236}">
                <a16:creationId xmlns:a16="http://schemas.microsoft.com/office/drawing/2014/main" id="{1E27F59A-6A37-11AE-8006-8D1331DFEA33}"/>
              </a:ext>
            </a:extLst>
          </p:cNvPr>
          <p:cNvSpPr txBox="1"/>
          <p:nvPr/>
        </p:nvSpPr>
        <p:spPr>
          <a:xfrm>
            <a:off x="3698177" y="5480336"/>
            <a:ext cx="540212" cy="369332"/>
          </a:xfrm>
          <a:prstGeom prst="rect">
            <a:avLst/>
          </a:prstGeom>
          <a:noFill/>
        </p:spPr>
        <p:txBody>
          <a:bodyPr wrap="none" rtlCol="0">
            <a:spAutoFit/>
          </a:bodyPr>
          <a:lstStyle/>
          <a:p>
            <a:r>
              <a:rPr lang="en-US" dirty="0"/>
              <a:t>Age</a:t>
            </a:r>
          </a:p>
        </p:txBody>
      </p:sp>
      <p:grpSp>
        <p:nvGrpSpPr>
          <p:cNvPr id="54" name="Group 53">
            <a:extLst>
              <a:ext uri="{FF2B5EF4-FFF2-40B4-BE49-F238E27FC236}">
                <a16:creationId xmlns:a16="http://schemas.microsoft.com/office/drawing/2014/main" id="{3932B8D8-5F32-0336-D61D-26887D5E6A5C}"/>
              </a:ext>
            </a:extLst>
          </p:cNvPr>
          <p:cNvGrpSpPr/>
          <p:nvPr/>
        </p:nvGrpSpPr>
        <p:grpSpPr>
          <a:xfrm>
            <a:off x="1904297" y="2137674"/>
            <a:ext cx="5860440" cy="3342600"/>
            <a:chOff x="1849340" y="1500860"/>
            <a:chExt cx="5860440" cy="3342600"/>
          </a:xfrm>
        </p:grpSpPr>
        <mc:AlternateContent xmlns:mc="http://schemas.openxmlformats.org/markup-compatibility/2006" xmlns:p14="http://schemas.microsoft.com/office/powerpoint/2010/main">
          <mc:Choice Requires="p14">
            <p:contentPart p14:bwMode="auto" r:id="rId28">
              <p14:nvContentPartPr>
                <p14:cNvPr id="55" name="Ink 54">
                  <a:extLst>
                    <a:ext uri="{FF2B5EF4-FFF2-40B4-BE49-F238E27FC236}">
                      <a16:creationId xmlns:a16="http://schemas.microsoft.com/office/drawing/2014/main" id="{396AC0E5-AD23-D408-FAE0-AEB30E8A1E35}"/>
                    </a:ext>
                  </a:extLst>
                </p14:cNvPr>
                <p14:cNvContentPartPr/>
                <p14:nvPr/>
              </p14:nvContentPartPr>
              <p14:xfrm>
                <a:off x="2172260" y="1507340"/>
                <a:ext cx="360" cy="360"/>
              </p14:xfrm>
            </p:contentPart>
          </mc:Choice>
          <mc:Fallback xmlns="">
            <p:pic>
              <p:nvPicPr>
                <p:cNvPr id="18" name="Ink 17">
                  <a:extLst>
                    <a:ext uri="{FF2B5EF4-FFF2-40B4-BE49-F238E27FC236}">
                      <a16:creationId xmlns:a16="http://schemas.microsoft.com/office/drawing/2014/main" id="{7EA12A5F-6825-6644-9900-06998D4DCC7B}"/>
                    </a:ext>
                  </a:extLst>
                </p:cNvPr>
                <p:cNvPicPr/>
                <p:nvPr/>
              </p:nvPicPr>
              <p:blipFill>
                <a:blip r:embed="rId42"/>
                <a:stretch>
                  <a:fillRect/>
                </a:stretch>
              </p:blipFill>
              <p:spPr>
                <a:xfrm>
                  <a:off x="2163260" y="1498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Ink 55">
                  <a:extLst>
                    <a:ext uri="{FF2B5EF4-FFF2-40B4-BE49-F238E27FC236}">
                      <a16:creationId xmlns:a16="http://schemas.microsoft.com/office/drawing/2014/main" id="{475AC122-868A-35C0-B6E8-7246127C5D53}"/>
                    </a:ext>
                  </a:extLst>
                </p14:cNvPr>
                <p14:cNvContentPartPr/>
                <p14:nvPr/>
              </p14:nvContentPartPr>
              <p14:xfrm>
                <a:off x="2288540" y="1521020"/>
                <a:ext cx="360" cy="360"/>
              </p14:xfrm>
            </p:contentPart>
          </mc:Choice>
          <mc:Fallback xmlns="">
            <p:pic>
              <p:nvPicPr>
                <p:cNvPr id="19" name="Ink 18">
                  <a:extLst>
                    <a:ext uri="{FF2B5EF4-FFF2-40B4-BE49-F238E27FC236}">
                      <a16:creationId xmlns:a16="http://schemas.microsoft.com/office/drawing/2014/main" id="{8D247609-B905-FF40-8F02-9A669D77C357}"/>
                    </a:ext>
                  </a:extLst>
                </p:cNvPr>
                <p:cNvPicPr/>
                <p:nvPr/>
              </p:nvPicPr>
              <p:blipFill>
                <a:blip r:embed="rId42"/>
                <a:stretch>
                  <a:fillRect/>
                </a:stretch>
              </p:blipFill>
              <p:spPr>
                <a:xfrm>
                  <a:off x="227990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7" name="Ink 56">
                  <a:extLst>
                    <a:ext uri="{FF2B5EF4-FFF2-40B4-BE49-F238E27FC236}">
                      <a16:creationId xmlns:a16="http://schemas.microsoft.com/office/drawing/2014/main" id="{FC5629AD-6FA8-A070-71DA-1F195E75E853}"/>
                    </a:ext>
                  </a:extLst>
                </p14:cNvPr>
                <p14:cNvContentPartPr/>
                <p14:nvPr/>
              </p14:nvContentPartPr>
              <p14:xfrm>
                <a:off x="2405180" y="1521020"/>
                <a:ext cx="360" cy="360"/>
              </p14:xfrm>
            </p:contentPart>
          </mc:Choice>
          <mc:Fallback xmlns="">
            <p:pic>
              <p:nvPicPr>
                <p:cNvPr id="21" name="Ink 20">
                  <a:extLst>
                    <a:ext uri="{FF2B5EF4-FFF2-40B4-BE49-F238E27FC236}">
                      <a16:creationId xmlns:a16="http://schemas.microsoft.com/office/drawing/2014/main" id="{129D6537-C941-EC4C-A252-C691A2188F62}"/>
                    </a:ext>
                  </a:extLst>
                </p:cNvPr>
                <p:cNvPicPr/>
                <p:nvPr/>
              </p:nvPicPr>
              <p:blipFill>
                <a:blip r:embed="rId42"/>
                <a:stretch>
                  <a:fillRect/>
                </a:stretch>
              </p:blipFill>
              <p:spPr>
                <a:xfrm>
                  <a:off x="239654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8" name="Ink 57">
                  <a:extLst>
                    <a:ext uri="{FF2B5EF4-FFF2-40B4-BE49-F238E27FC236}">
                      <a16:creationId xmlns:a16="http://schemas.microsoft.com/office/drawing/2014/main" id="{5FFCF257-65CF-8D2E-2491-325A7C887538}"/>
                    </a:ext>
                  </a:extLst>
                </p14:cNvPr>
                <p14:cNvContentPartPr/>
                <p14:nvPr/>
              </p14:nvContentPartPr>
              <p14:xfrm>
                <a:off x="2691740" y="1516340"/>
                <a:ext cx="360" cy="360"/>
              </p14:xfrm>
            </p:contentPart>
          </mc:Choice>
          <mc:Fallback xmlns="">
            <p:pic>
              <p:nvPicPr>
                <p:cNvPr id="22" name="Ink 21">
                  <a:extLst>
                    <a:ext uri="{FF2B5EF4-FFF2-40B4-BE49-F238E27FC236}">
                      <a16:creationId xmlns:a16="http://schemas.microsoft.com/office/drawing/2014/main" id="{08E19072-F136-6848-AF91-1F18E0C1390F}"/>
                    </a:ext>
                  </a:extLst>
                </p:cNvPr>
                <p:cNvPicPr/>
                <p:nvPr/>
              </p:nvPicPr>
              <p:blipFill>
                <a:blip r:embed="rId42"/>
                <a:stretch>
                  <a:fillRect/>
                </a:stretch>
              </p:blipFill>
              <p:spPr>
                <a:xfrm>
                  <a:off x="2682740" y="150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9" name="Ink 58">
                  <a:extLst>
                    <a:ext uri="{FF2B5EF4-FFF2-40B4-BE49-F238E27FC236}">
                      <a16:creationId xmlns:a16="http://schemas.microsoft.com/office/drawing/2014/main" id="{62614891-15AD-D03D-05DD-3C67F7E7CD04}"/>
                    </a:ext>
                  </a:extLst>
                </p14:cNvPr>
                <p14:cNvContentPartPr/>
                <p14:nvPr/>
              </p14:nvContentPartPr>
              <p14:xfrm>
                <a:off x="3133100" y="1516340"/>
                <a:ext cx="360" cy="360"/>
              </p14:xfrm>
            </p:contentPart>
          </mc:Choice>
          <mc:Fallback xmlns="">
            <p:pic>
              <p:nvPicPr>
                <p:cNvPr id="24" name="Ink 23">
                  <a:extLst>
                    <a:ext uri="{FF2B5EF4-FFF2-40B4-BE49-F238E27FC236}">
                      <a16:creationId xmlns:a16="http://schemas.microsoft.com/office/drawing/2014/main" id="{397241BF-1BA4-0A4A-9B17-708423E4FEEB}"/>
                    </a:ext>
                  </a:extLst>
                </p:cNvPr>
                <p:cNvPicPr/>
                <p:nvPr/>
              </p:nvPicPr>
              <p:blipFill>
                <a:blip r:embed="rId42"/>
                <a:stretch>
                  <a:fillRect/>
                </a:stretch>
              </p:blipFill>
              <p:spPr>
                <a:xfrm>
                  <a:off x="3124100" y="150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0" name="Ink 59">
                  <a:extLst>
                    <a:ext uri="{FF2B5EF4-FFF2-40B4-BE49-F238E27FC236}">
                      <a16:creationId xmlns:a16="http://schemas.microsoft.com/office/drawing/2014/main" id="{A6B683A9-1319-01F2-8F34-31B75820F3D3}"/>
                    </a:ext>
                  </a:extLst>
                </p14:cNvPr>
                <p14:cNvContentPartPr/>
                <p14:nvPr/>
              </p14:nvContentPartPr>
              <p14:xfrm>
                <a:off x="3359900" y="1542620"/>
                <a:ext cx="360" cy="360"/>
              </p14:xfrm>
            </p:contentPart>
          </mc:Choice>
          <mc:Fallback xmlns="">
            <p:pic>
              <p:nvPicPr>
                <p:cNvPr id="25" name="Ink 24">
                  <a:extLst>
                    <a:ext uri="{FF2B5EF4-FFF2-40B4-BE49-F238E27FC236}">
                      <a16:creationId xmlns:a16="http://schemas.microsoft.com/office/drawing/2014/main" id="{C3F8DFC7-3412-5646-AEBC-7D41090F1495}"/>
                    </a:ext>
                  </a:extLst>
                </p:cNvPr>
                <p:cNvPicPr/>
                <p:nvPr/>
              </p:nvPicPr>
              <p:blipFill>
                <a:blip r:embed="rId42"/>
                <a:stretch>
                  <a:fillRect/>
                </a:stretch>
              </p:blipFill>
              <p:spPr>
                <a:xfrm>
                  <a:off x="3350900" y="1533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1" name="Ink 60">
                  <a:extLst>
                    <a:ext uri="{FF2B5EF4-FFF2-40B4-BE49-F238E27FC236}">
                      <a16:creationId xmlns:a16="http://schemas.microsoft.com/office/drawing/2014/main" id="{AA0DF4DD-54F0-E6A4-9C2D-AF9A924CF7F3}"/>
                    </a:ext>
                  </a:extLst>
                </p14:cNvPr>
                <p14:cNvContentPartPr/>
                <p14:nvPr/>
              </p14:nvContentPartPr>
              <p14:xfrm>
                <a:off x="3643220" y="1546940"/>
                <a:ext cx="360" cy="360"/>
              </p14:xfrm>
            </p:contentPart>
          </mc:Choice>
          <mc:Fallback xmlns="">
            <p:pic>
              <p:nvPicPr>
                <p:cNvPr id="26" name="Ink 25">
                  <a:extLst>
                    <a:ext uri="{FF2B5EF4-FFF2-40B4-BE49-F238E27FC236}">
                      <a16:creationId xmlns:a16="http://schemas.microsoft.com/office/drawing/2014/main" id="{3D09FD70-1F88-C340-BE01-D9BF55C29F23}"/>
                    </a:ext>
                  </a:extLst>
                </p:cNvPr>
                <p:cNvPicPr/>
                <p:nvPr/>
              </p:nvPicPr>
              <p:blipFill>
                <a:blip r:embed="rId42"/>
                <a:stretch>
                  <a:fillRect/>
                </a:stretch>
              </p:blipFill>
              <p:spPr>
                <a:xfrm>
                  <a:off x="3634580" y="1537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2" name="Ink 61">
                  <a:extLst>
                    <a:ext uri="{FF2B5EF4-FFF2-40B4-BE49-F238E27FC236}">
                      <a16:creationId xmlns:a16="http://schemas.microsoft.com/office/drawing/2014/main" id="{8273CF37-4A2B-62F4-193A-50589905D129}"/>
                    </a:ext>
                  </a:extLst>
                </p14:cNvPr>
                <p14:cNvContentPartPr/>
                <p14:nvPr/>
              </p14:nvContentPartPr>
              <p14:xfrm>
                <a:off x="4085300" y="1558100"/>
                <a:ext cx="360" cy="360"/>
              </p14:xfrm>
            </p:contentPart>
          </mc:Choice>
          <mc:Fallback xmlns="">
            <p:pic>
              <p:nvPicPr>
                <p:cNvPr id="27" name="Ink 26">
                  <a:extLst>
                    <a:ext uri="{FF2B5EF4-FFF2-40B4-BE49-F238E27FC236}">
                      <a16:creationId xmlns:a16="http://schemas.microsoft.com/office/drawing/2014/main" id="{875123D1-973C-FB47-B792-0F03370B5980}"/>
                    </a:ext>
                  </a:extLst>
                </p:cNvPr>
                <p:cNvPicPr/>
                <p:nvPr/>
              </p:nvPicPr>
              <p:blipFill>
                <a:blip r:embed="rId42"/>
                <a:stretch>
                  <a:fillRect/>
                </a:stretch>
              </p:blipFill>
              <p:spPr>
                <a:xfrm>
                  <a:off x="4076660" y="1549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3" name="Ink 62">
                  <a:extLst>
                    <a:ext uri="{FF2B5EF4-FFF2-40B4-BE49-F238E27FC236}">
                      <a16:creationId xmlns:a16="http://schemas.microsoft.com/office/drawing/2014/main" id="{BBCDF569-C772-0DA5-F331-46D827E5CD68}"/>
                    </a:ext>
                  </a:extLst>
                </p14:cNvPr>
                <p14:cNvContentPartPr/>
                <p14:nvPr/>
              </p14:nvContentPartPr>
              <p14:xfrm>
                <a:off x="4492460" y="1552340"/>
                <a:ext cx="360" cy="360"/>
              </p14:xfrm>
            </p:contentPart>
          </mc:Choice>
          <mc:Fallback xmlns="">
            <p:pic>
              <p:nvPicPr>
                <p:cNvPr id="28" name="Ink 27">
                  <a:extLst>
                    <a:ext uri="{FF2B5EF4-FFF2-40B4-BE49-F238E27FC236}">
                      <a16:creationId xmlns:a16="http://schemas.microsoft.com/office/drawing/2014/main" id="{06132B99-93F6-CD45-B941-2CC8D25D0395}"/>
                    </a:ext>
                  </a:extLst>
                </p:cNvPr>
                <p:cNvPicPr/>
                <p:nvPr/>
              </p:nvPicPr>
              <p:blipFill>
                <a:blip r:embed="rId42"/>
                <a:stretch>
                  <a:fillRect/>
                </a:stretch>
              </p:blipFill>
              <p:spPr>
                <a:xfrm>
                  <a:off x="4483820" y="1543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4" name="Ink 63">
                  <a:extLst>
                    <a:ext uri="{FF2B5EF4-FFF2-40B4-BE49-F238E27FC236}">
                      <a16:creationId xmlns:a16="http://schemas.microsoft.com/office/drawing/2014/main" id="{7AE0297C-0E73-9731-EE2C-4650E8C11CB0}"/>
                    </a:ext>
                  </a:extLst>
                </p14:cNvPr>
                <p14:cNvContentPartPr/>
                <p14:nvPr/>
              </p14:nvContentPartPr>
              <p14:xfrm>
                <a:off x="4860380" y="1552340"/>
                <a:ext cx="360" cy="360"/>
              </p14:xfrm>
            </p:contentPart>
          </mc:Choice>
          <mc:Fallback xmlns="">
            <p:pic>
              <p:nvPicPr>
                <p:cNvPr id="29" name="Ink 28">
                  <a:extLst>
                    <a:ext uri="{FF2B5EF4-FFF2-40B4-BE49-F238E27FC236}">
                      <a16:creationId xmlns:a16="http://schemas.microsoft.com/office/drawing/2014/main" id="{8AA50721-0F38-0E4D-9CA8-29F87310962F}"/>
                    </a:ext>
                  </a:extLst>
                </p:cNvPr>
                <p:cNvPicPr/>
                <p:nvPr/>
              </p:nvPicPr>
              <p:blipFill>
                <a:blip r:embed="rId42"/>
                <a:stretch>
                  <a:fillRect/>
                </a:stretch>
              </p:blipFill>
              <p:spPr>
                <a:xfrm>
                  <a:off x="4851380" y="1543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5" name="Ink 64">
                  <a:extLst>
                    <a:ext uri="{FF2B5EF4-FFF2-40B4-BE49-F238E27FC236}">
                      <a16:creationId xmlns:a16="http://schemas.microsoft.com/office/drawing/2014/main" id="{16F41D15-4235-1357-8AF9-2D0EF9E5B9F1}"/>
                    </a:ext>
                  </a:extLst>
                </p14:cNvPr>
                <p14:cNvContentPartPr/>
                <p14:nvPr/>
              </p14:nvContentPartPr>
              <p14:xfrm>
                <a:off x="5428100" y="1540100"/>
                <a:ext cx="360" cy="360"/>
              </p14:xfrm>
            </p:contentPart>
          </mc:Choice>
          <mc:Fallback xmlns="">
            <p:pic>
              <p:nvPicPr>
                <p:cNvPr id="30" name="Ink 29">
                  <a:extLst>
                    <a:ext uri="{FF2B5EF4-FFF2-40B4-BE49-F238E27FC236}">
                      <a16:creationId xmlns:a16="http://schemas.microsoft.com/office/drawing/2014/main" id="{D65C17DB-4B8E-8A4B-8AB8-A5F05B1F01AA}"/>
                    </a:ext>
                  </a:extLst>
                </p:cNvPr>
                <p:cNvPicPr/>
                <p:nvPr/>
              </p:nvPicPr>
              <p:blipFill>
                <a:blip r:embed="rId42"/>
                <a:stretch>
                  <a:fillRect/>
                </a:stretch>
              </p:blipFill>
              <p:spPr>
                <a:xfrm>
                  <a:off x="5419460" y="153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6" name="Ink 65">
                  <a:extLst>
                    <a:ext uri="{FF2B5EF4-FFF2-40B4-BE49-F238E27FC236}">
                      <a16:creationId xmlns:a16="http://schemas.microsoft.com/office/drawing/2014/main" id="{03C32C9B-8CE1-307B-3DE1-5A411714C7DD}"/>
                    </a:ext>
                  </a:extLst>
                </p14:cNvPr>
                <p14:cNvContentPartPr/>
                <p14:nvPr/>
              </p14:nvContentPartPr>
              <p14:xfrm>
                <a:off x="6089420" y="1540100"/>
                <a:ext cx="360" cy="360"/>
              </p14:xfrm>
            </p:contentPart>
          </mc:Choice>
          <mc:Fallback xmlns="">
            <p:pic>
              <p:nvPicPr>
                <p:cNvPr id="31" name="Ink 30">
                  <a:extLst>
                    <a:ext uri="{FF2B5EF4-FFF2-40B4-BE49-F238E27FC236}">
                      <a16:creationId xmlns:a16="http://schemas.microsoft.com/office/drawing/2014/main" id="{8FB227FC-BC80-EA47-8BCD-7DF633F88D26}"/>
                    </a:ext>
                  </a:extLst>
                </p:cNvPr>
                <p:cNvPicPr/>
                <p:nvPr/>
              </p:nvPicPr>
              <p:blipFill>
                <a:blip r:embed="rId42"/>
                <a:stretch>
                  <a:fillRect/>
                </a:stretch>
              </p:blipFill>
              <p:spPr>
                <a:xfrm>
                  <a:off x="6080780" y="153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7" name="Ink 66">
                  <a:extLst>
                    <a:ext uri="{FF2B5EF4-FFF2-40B4-BE49-F238E27FC236}">
                      <a16:creationId xmlns:a16="http://schemas.microsoft.com/office/drawing/2014/main" id="{F8D37C49-459B-EBE3-6DDD-3ECB7DF17800}"/>
                    </a:ext>
                  </a:extLst>
                </p14:cNvPr>
                <p14:cNvContentPartPr/>
                <p14:nvPr/>
              </p14:nvContentPartPr>
              <p14:xfrm>
                <a:off x="6613940" y="1500860"/>
                <a:ext cx="360" cy="360"/>
              </p14:xfrm>
            </p:contentPart>
          </mc:Choice>
          <mc:Fallback xmlns="">
            <p:pic>
              <p:nvPicPr>
                <p:cNvPr id="32" name="Ink 31">
                  <a:extLst>
                    <a:ext uri="{FF2B5EF4-FFF2-40B4-BE49-F238E27FC236}">
                      <a16:creationId xmlns:a16="http://schemas.microsoft.com/office/drawing/2014/main" id="{6E06F46A-152B-7846-8FD1-F189D5E2FA11}"/>
                    </a:ext>
                  </a:extLst>
                </p:cNvPr>
                <p:cNvPicPr/>
                <p:nvPr/>
              </p:nvPicPr>
              <p:blipFill>
                <a:blip r:embed="rId42"/>
                <a:stretch>
                  <a:fillRect/>
                </a:stretch>
              </p:blipFill>
              <p:spPr>
                <a:xfrm>
                  <a:off x="6604940" y="1492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8" name="Ink 67">
                  <a:extLst>
                    <a:ext uri="{FF2B5EF4-FFF2-40B4-BE49-F238E27FC236}">
                      <a16:creationId xmlns:a16="http://schemas.microsoft.com/office/drawing/2014/main" id="{2906AB27-338C-A6A0-45B3-41CD85DBED5D}"/>
                    </a:ext>
                  </a:extLst>
                </p14:cNvPr>
                <p14:cNvContentPartPr/>
                <p14:nvPr/>
              </p14:nvContentPartPr>
              <p14:xfrm>
                <a:off x="2080100" y="1521020"/>
                <a:ext cx="360" cy="360"/>
              </p14:xfrm>
            </p:contentPart>
          </mc:Choice>
          <mc:Fallback xmlns="">
            <p:pic>
              <p:nvPicPr>
                <p:cNvPr id="88" name="Ink 87">
                  <a:extLst>
                    <a:ext uri="{FF2B5EF4-FFF2-40B4-BE49-F238E27FC236}">
                      <a16:creationId xmlns:a16="http://schemas.microsoft.com/office/drawing/2014/main" id="{15E12C36-4CDC-3347-9501-634800EC633B}"/>
                    </a:ext>
                  </a:extLst>
                </p:cNvPr>
                <p:cNvPicPr/>
                <p:nvPr/>
              </p:nvPicPr>
              <p:blipFill>
                <a:blip r:embed="rId42"/>
                <a:stretch>
                  <a:fillRect/>
                </a:stretch>
              </p:blipFill>
              <p:spPr>
                <a:xfrm>
                  <a:off x="207110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9" name="Ink 68">
                  <a:extLst>
                    <a:ext uri="{FF2B5EF4-FFF2-40B4-BE49-F238E27FC236}">
                      <a16:creationId xmlns:a16="http://schemas.microsoft.com/office/drawing/2014/main" id="{498456B7-8B38-6F22-3BCD-93F83CAE9AA0}"/>
                    </a:ext>
                  </a:extLst>
                </p14:cNvPr>
                <p14:cNvContentPartPr/>
                <p14:nvPr/>
              </p14:nvContentPartPr>
              <p14:xfrm>
                <a:off x="1923860" y="1526780"/>
                <a:ext cx="360" cy="360"/>
              </p14:xfrm>
            </p:contentPart>
          </mc:Choice>
          <mc:Fallback xmlns="">
            <p:pic>
              <p:nvPicPr>
                <p:cNvPr id="89" name="Ink 88">
                  <a:extLst>
                    <a:ext uri="{FF2B5EF4-FFF2-40B4-BE49-F238E27FC236}">
                      <a16:creationId xmlns:a16="http://schemas.microsoft.com/office/drawing/2014/main" id="{B7A653BF-4AF2-C24E-B3BD-8BE9DAFC4BD6}"/>
                    </a:ext>
                  </a:extLst>
                </p:cNvPr>
                <p:cNvPicPr/>
                <p:nvPr/>
              </p:nvPicPr>
              <p:blipFill>
                <a:blip r:embed="rId42"/>
                <a:stretch>
                  <a:fillRect/>
                </a:stretch>
              </p:blipFill>
              <p:spPr>
                <a:xfrm>
                  <a:off x="1914860" y="1517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0" name="Ink 69">
                  <a:extLst>
                    <a:ext uri="{FF2B5EF4-FFF2-40B4-BE49-F238E27FC236}">
                      <a16:creationId xmlns:a16="http://schemas.microsoft.com/office/drawing/2014/main" id="{E8AFE8C0-F235-42AC-3EF3-FEE1B1A157C1}"/>
                    </a:ext>
                  </a:extLst>
                </p14:cNvPr>
                <p14:cNvContentPartPr/>
                <p14:nvPr/>
              </p14:nvContentPartPr>
              <p14:xfrm>
                <a:off x="1849340" y="1526780"/>
                <a:ext cx="360" cy="360"/>
              </p14:xfrm>
            </p:contentPart>
          </mc:Choice>
          <mc:Fallback xmlns="">
            <p:pic>
              <p:nvPicPr>
                <p:cNvPr id="91" name="Ink 90">
                  <a:extLst>
                    <a:ext uri="{FF2B5EF4-FFF2-40B4-BE49-F238E27FC236}">
                      <a16:creationId xmlns:a16="http://schemas.microsoft.com/office/drawing/2014/main" id="{090B39C0-409B-044F-A6C6-781D542900B6}"/>
                    </a:ext>
                  </a:extLst>
                </p:cNvPr>
                <p:cNvPicPr/>
                <p:nvPr/>
              </p:nvPicPr>
              <p:blipFill>
                <a:blip r:embed="rId42"/>
                <a:stretch>
                  <a:fillRect/>
                </a:stretch>
              </p:blipFill>
              <p:spPr>
                <a:xfrm>
                  <a:off x="1840340" y="1517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1" name="Ink 70">
                  <a:extLst>
                    <a:ext uri="{FF2B5EF4-FFF2-40B4-BE49-F238E27FC236}">
                      <a16:creationId xmlns:a16="http://schemas.microsoft.com/office/drawing/2014/main" id="{3E58EEC1-9C81-BB80-0B9D-48BD43A33BAA}"/>
                    </a:ext>
                  </a:extLst>
                </p14:cNvPr>
                <p14:cNvContentPartPr/>
                <p14:nvPr/>
              </p14:nvContentPartPr>
              <p14:xfrm>
                <a:off x="2008820" y="1533620"/>
                <a:ext cx="360" cy="360"/>
              </p14:xfrm>
            </p:contentPart>
          </mc:Choice>
          <mc:Fallback xmlns="">
            <p:pic>
              <p:nvPicPr>
                <p:cNvPr id="93" name="Ink 92">
                  <a:extLst>
                    <a:ext uri="{FF2B5EF4-FFF2-40B4-BE49-F238E27FC236}">
                      <a16:creationId xmlns:a16="http://schemas.microsoft.com/office/drawing/2014/main" id="{1434ECD2-B41B-EB45-9FAD-DA2429D62B76}"/>
                    </a:ext>
                  </a:extLst>
                </p:cNvPr>
                <p:cNvPicPr/>
                <p:nvPr/>
              </p:nvPicPr>
              <p:blipFill>
                <a:blip r:embed="rId42"/>
                <a:stretch>
                  <a:fillRect/>
                </a:stretch>
              </p:blipFill>
              <p:spPr>
                <a:xfrm>
                  <a:off x="2000180" y="1524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2" name="Ink 71">
                  <a:extLst>
                    <a:ext uri="{FF2B5EF4-FFF2-40B4-BE49-F238E27FC236}">
                      <a16:creationId xmlns:a16="http://schemas.microsoft.com/office/drawing/2014/main" id="{9692609C-1F7D-BC36-4CD9-3588A87F3A18}"/>
                    </a:ext>
                  </a:extLst>
                </p14:cNvPr>
                <p14:cNvContentPartPr/>
                <p14:nvPr/>
              </p14:nvContentPartPr>
              <p14:xfrm>
                <a:off x="1860860" y="1621100"/>
                <a:ext cx="20160" cy="3196440"/>
              </p14:xfrm>
            </p:contentPart>
          </mc:Choice>
          <mc:Fallback xmlns="">
            <p:pic>
              <p:nvPicPr>
                <p:cNvPr id="111" name="Ink 110">
                  <a:extLst>
                    <a:ext uri="{FF2B5EF4-FFF2-40B4-BE49-F238E27FC236}">
                      <a16:creationId xmlns:a16="http://schemas.microsoft.com/office/drawing/2014/main" id="{826850E6-2D63-A541-8075-006E05094AE6}"/>
                    </a:ext>
                  </a:extLst>
                </p:cNvPr>
                <p:cNvPicPr/>
                <p:nvPr/>
              </p:nvPicPr>
              <p:blipFill>
                <a:blip r:embed="rId60"/>
                <a:stretch>
                  <a:fillRect/>
                </a:stretch>
              </p:blipFill>
              <p:spPr>
                <a:xfrm>
                  <a:off x="1851860" y="1612460"/>
                  <a:ext cx="37800" cy="3214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3" name="Ink 72">
                  <a:extLst>
                    <a:ext uri="{FF2B5EF4-FFF2-40B4-BE49-F238E27FC236}">
                      <a16:creationId xmlns:a16="http://schemas.microsoft.com/office/drawing/2014/main" id="{84751494-E639-B378-BF72-6A50FA5CBF4E}"/>
                    </a:ext>
                  </a:extLst>
                </p14:cNvPr>
                <p14:cNvContentPartPr/>
                <p14:nvPr/>
              </p14:nvContentPartPr>
              <p14:xfrm>
                <a:off x="1873100" y="4764620"/>
                <a:ext cx="5836680" cy="78840"/>
              </p14:xfrm>
            </p:contentPart>
          </mc:Choice>
          <mc:Fallback xmlns="">
            <p:pic>
              <p:nvPicPr>
                <p:cNvPr id="113" name="Ink 112">
                  <a:extLst>
                    <a:ext uri="{FF2B5EF4-FFF2-40B4-BE49-F238E27FC236}">
                      <a16:creationId xmlns:a16="http://schemas.microsoft.com/office/drawing/2014/main" id="{10C864F9-EA89-014F-8566-6F859BAAAA43}"/>
                    </a:ext>
                  </a:extLst>
                </p:cNvPr>
                <p:cNvPicPr/>
                <p:nvPr/>
              </p:nvPicPr>
              <p:blipFill>
                <a:blip r:embed="rId62"/>
                <a:stretch>
                  <a:fillRect/>
                </a:stretch>
              </p:blipFill>
              <p:spPr>
                <a:xfrm>
                  <a:off x="1864460" y="4755620"/>
                  <a:ext cx="5854320" cy="96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76" name="Ink 75">
                <a:extLst>
                  <a:ext uri="{FF2B5EF4-FFF2-40B4-BE49-F238E27FC236}">
                    <a16:creationId xmlns:a16="http://schemas.microsoft.com/office/drawing/2014/main" id="{E2C107C1-6463-FF40-38A5-535D6685D30C}"/>
                  </a:ext>
                </a:extLst>
              </p14:cNvPr>
              <p14:cNvContentPartPr/>
              <p14:nvPr/>
            </p14:nvContentPartPr>
            <p14:xfrm>
              <a:off x="2774037" y="2752914"/>
              <a:ext cx="4240080" cy="51840"/>
            </p14:xfrm>
          </p:contentPart>
        </mc:Choice>
        <mc:Fallback xmlns="">
          <p:pic>
            <p:nvPicPr>
              <p:cNvPr id="76" name="Ink 75">
                <a:extLst>
                  <a:ext uri="{FF2B5EF4-FFF2-40B4-BE49-F238E27FC236}">
                    <a16:creationId xmlns:a16="http://schemas.microsoft.com/office/drawing/2014/main" id="{8E4D3583-9D80-1DBB-7CB3-F2C910D563F3}"/>
                  </a:ext>
                </a:extLst>
              </p:cNvPr>
              <p:cNvPicPr/>
              <p:nvPr/>
            </p:nvPicPr>
            <p:blipFill>
              <a:blip r:embed="rId66"/>
              <a:stretch>
                <a:fillRect/>
              </a:stretch>
            </p:blipFill>
            <p:spPr>
              <a:xfrm>
                <a:off x="2756037" y="2644914"/>
                <a:ext cx="4275720" cy="26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77" name="Ink 76">
                <a:extLst>
                  <a:ext uri="{FF2B5EF4-FFF2-40B4-BE49-F238E27FC236}">
                    <a16:creationId xmlns:a16="http://schemas.microsoft.com/office/drawing/2014/main" id="{E4834100-E8D5-7AB0-C4D2-3D84F07CE647}"/>
                  </a:ext>
                </a:extLst>
              </p14:cNvPr>
              <p14:cNvContentPartPr/>
              <p14:nvPr/>
            </p14:nvContentPartPr>
            <p14:xfrm>
              <a:off x="1834797" y="2796114"/>
              <a:ext cx="963360" cy="360"/>
            </p14:xfrm>
          </p:contentPart>
        </mc:Choice>
        <mc:Fallback xmlns="">
          <p:pic>
            <p:nvPicPr>
              <p:cNvPr id="77" name="Ink 76">
                <a:extLst>
                  <a:ext uri="{FF2B5EF4-FFF2-40B4-BE49-F238E27FC236}">
                    <a16:creationId xmlns:a16="http://schemas.microsoft.com/office/drawing/2014/main" id="{FF28A649-922C-B1C3-08AA-E5E5A829663A}"/>
                  </a:ext>
                </a:extLst>
              </p:cNvPr>
              <p:cNvPicPr/>
              <p:nvPr/>
            </p:nvPicPr>
            <p:blipFill>
              <a:blip r:embed="rId68"/>
              <a:stretch>
                <a:fillRect/>
              </a:stretch>
            </p:blipFill>
            <p:spPr>
              <a:xfrm>
                <a:off x="1816797" y="2688114"/>
                <a:ext cx="999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8" name="Ink 77">
                <a:extLst>
                  <a:ext uri="{FF2B5EF4-FFF2-40B4-BE49-F238E27FC236}">
                    <a16:creationId xmlns:a16="http://schemas.microsoft.com/office/drawing/2014/main" id="{9EFC4B3D-8F1B-3F2A-501E-ECD2C06B4364}"/>
                  </a:ext>
                </a:extLst>
              </p14:cNvPr>
              <p14:cNvContentPartPr/>
              <p14:nvPr/>
            </p14:nvContentPartPr>
            <p14:xfrm>
              <a:off x="6064077" y="1590114"/>
              <a:ext cx="579240" cy="16560"/>
            </p14:xfrm>
          </p:contentPart>
        </mc:Choice>
        <mc:Fallback xmlns="">
          <p:pic>
            <p:nvPicPr>
              <p:cNvPr id="78" name="Ink 77">
                <a:extLst>
                  <a:ext uri="{FF2B5EF4-FFF2-40B4-BE49-F238E27FC236}">
                    <a16:creationId xmlns:a16="http://schemas.microsoft.com/office/drawing/2014/main" id="{FEEF0C61-3414-2391-0ADE-DCB041310302}"/>
                  </a:ext>
                </a:extLst>
              </p:cNvPr>
              <p:cNvPicPr/>
              <p:nvPr/>
            </p:nvPicPr>
            <p:blipFill>
              <a:blip r:embed="rId70"/>
              <a:stretch>
                <a:fillRect/>
              </a:stretch>
            </p:blipFill>
            <p:spPr>
              <a:xfrm>
                <a:off x="6059757" y="1585794"/>
                <a:ext cx="587880" cy="25200"/>
              </a:xfrm>
              <a:prstGeom prst="rect">
                <a:avLst/>
              </a:prstGeom>
            </p:spPr>
          </p:pic>
        </mc:Fallback>
      </mc:AlternateContent>
      <p:sp>
        <p:nvSpPr>
          <p:cNvPr id="80" name="TextBox 79">
            <a:extLst>
              <a:ext uri="{FF2B5EF4-FFF2-40B4-BE49-F238E27FC236}">
                <a16:creationId xmlns:a16="http://schemas.microsoft.com/office/drawing/2014/main" id="{9EA5901A-4E46-907B-3ADF-67AB5B82797D}"/>
              </a:ext>
            </a:extLst>
          </p:cNvPr>
          <p:cNvSpPr txBox="1"/>
          <p:nvPr/>
        </p:nvSpPr>
        <p:spPr>
          <a:xfrm rot="16200000">
            <a:off x="286217" y="4035564"/>
            <a:ext cx="2597762" cy="369332"/>
          </a:xfrm>
          <a:prstGeom prst="rect">
            <a:avLst/>
          </a:prstGeom>
          <a:noFill/>
        </p:spPr>
        <p:txBody>
          <a:bodyPr wrap="none" rtlCol="0">
            <a:spAutoFit/>
          </a:bodyPr>
          <a:lstStyle/>
          <a:p>
            <a:r>
              <a:rPr lang="en-US" dirty="0"/>
              <a:t>Log probability of death q</a:t>
            </a:r>
          </a:p>
        </p:txBody>
      </p:sp>
      <p:sp>
        <p:nvSpPr>
          <p:cNvPr id="81" name="TextBox 80">
            <a:extLst>
              <a:ext uri="{FF2B5EF4-FFF2-40B4-BE49-F238E27FC236}">
                <a16:creationId xmlns:a16="http://schemas.microsoft.com/office/drawing/2014/main" id="{CA962749-789E-ADCC-6461-9C6A3BAAD9D7}"/>
              </a:ext>
            </a:extLst>
          </p:cNvPr>
          <p:cNvSpPr txBox="1"/>
          <p:nvPr/>
        </p:nvSpPr>
        <p:spPr>
          <a:xfrm>
            <a:off x="1221423" y="1959488"/>
            <a:ext cx="644728" cy="369332"/>
          </a:xfrm>
          <a:prstGeom prst="rect">
            <a:avLst/>
          </a:prstGeom>
          <a:noFill/>
        </p:spPr>
        <p:txBody>
          <a:bodyPr wrap="none" rtlCol="0">
            <a:spAutoFit/>
          </a:bodyPr>
          <a:lstStyle/>
          <a:p>
            <a:r>
              <a:rPr lang="en-US" dirty="0"/>
              <a:t>q = 1</a:t>
            </a:r>
          </a:p>
        </p:txBody>
      </p:sp>
      <p:sp>
        <p:nvSpPr>
          <p:cNvPr id="84" name="TextBox 83">
            <a:extLst>
              <a:ext uri="{FF2B5EF4-FFF2-40B4-BE49-F238E27FC236}">
                <a16:creationId xmlns:a16="http://schemas.microsoft.com/office/drawing/2014/main" id="{2ACE806C-961A-9913-A6AF-E69ACFE6A863}"/>
              </a:ext>
            </a:extLst>
          </p:cNvPr>
          <p:cNvSpPr txBox="1"/>
          <p:nvPr/>
        </p:nvSpPr>
        <p:spPr>
          <a:xfrm>
            <a:off x="518310" y="252531"/>
            <a:ext cx="3760068" cy="707886"/>
          </a:xfrm>
          <a:prstGeom prst="rect">
            <a:avLst/>
          </a:prstGeom>
          <a:noFill/>
        </p:spPr>
        <p:txBody>
          <a:bodyPr wrap="none" rtlCol="0">
            <a:spAutoFit/>
          </a:bodyPr>
          <a:lstStyle/>
          <a:p>
            <a:r>
              <a:rPr lang="en-US" sz="4000" dirty="0">
                <a:sym typeface="Wingdings" pitchFamily="2" charset="2"/>
              </a:rPr>
              <a:t>Why do we care?</a:t>
            </a:r>
            <a:endParaRPr lang="en-US" sz="4000" dirty="0"/>
          </a:p>
        </p:txBody>
      </p:sp>
      <p:sp>
        <p:nvSpPr>
          <p:cNvPr id="85" name="TextBox 84">
            <a:extLst>
              <a:ext uri="{FF2B5EF4-FFF2-40B4-BE49-F238E27FC236}">
                <a16:creationId xmlns:a16="http://schemas.microsoft.com/office/drawing/2014/main" id="{111C4963-A2E0-DC27-ADF5-45D7AB20E0E4}"/>
              </a:ext>
            </a:extLst>
          </p:cNvPr>
          <p:cNvSpPr txBox="1"/>
          <p:nvPr/>
        </p:nvSpPr>
        <p:spPr>
          <a:xfrm>
            <a:off x="488145" y="2554569"/>
            <a:ext cx="1447832" cy="369332"/>
          </a:xfrm>
          <a:prstGeom prst="rect">
            <a:avLst/>
          </a:prstGeom>
          <a:noFill/>
        </p:spPr>
        <p:txBody>
          <a:bodyPr wrap="none" rtlCol="0">
            <a:spAutoFit/>
          </a:bodyPr>
          <a:lstStyle/>
          <a:p>
            <a:r>
              <a:rPr lang="en-US" dirty="0"/>
              <a:t>About q = 0.5</a:t>
            </a:r>
          </a:p>
        </p:txBody>
      </p:sp>
      <p:sp>
        <p:nvSpPr>
          <p:cNvPr id="98" name="TextBox 97">
            <a:extLst>
              <a:ext uri="{FF2B5EF4-FFF2-40B4-BE49-F238E27FC236}">
                <a16:creationId xmlns:a16="http://schemas.microsoft.com/office/drawing/2014/main" id="{282AD489-A087-8947-92FA-FFB1D541FCEA}"/>
              </a:ext>
            </a:extLst>
          </p:cNvPr>
          <p:cNvSpPr txBox="1"/>
          <p:nvPr/>
        </p:nvSpPr>
        <p:spPr>
          <a:xfrm>
            <a:off x="4518807" y="4263412"/>
            <a:ext cx="2217530" cy="646331"/>
          </a:xfrm>
          <a:prstGeom prst="rect">
            <a:avLst/>
          </a:prstGeom>
          <a:noFill/>
        </p:spPr>
        <p:txBody>
          <a:bodyPr wrap="none" rtlCol="0">
            <a:spAutoFit/>
          </a:bodyPr>
          <a:lstStyle/>
          <a:p>
            <a:pPr algn="ctr"/>
            <a:r>
              <a:rPr lang="en-US" dirty="0"/>
              <a:t>Depends on accurate </a:t>
            </a:r>
          </a:p>
          <a:p>
            <a:pPr algn="ctr"/>
            <a:r>
              <a:rPr lang="en-US" dirty="0"/>
              <a:t>data in old age</a:t>
            </a:r>
          </a:p>
        </p:txBody>
      </p:sp>
      <mc:AlternateContent xmlns:mc="http://schemas.openxmlformats.org/markup-compatibility/2006" xmlns:p14="http://schemas.microsoft.com/office/powerpoint/2010/main">
        <mc:Choice Requires="p14">
          <p:contentPart p14:bwMode="auto" r:id="rId71">
            <p14:nvContentPartPr>
              <p14:cNvPr id="19" name="Ink 18">
                <a:extLst>
                  <a:ext uri="{FF2B5EF4-FFF2-40B4-BE49-F238E27FC236}">
                    <a16:creationId xmlns:a16="http://schemas.microsoft.com/office/drawing/2014/main" id="{FC71727C-EA23-87C3-710B-311F3535104A}"/>
                  </a:ext>
                </a:extLst>
              </p14:cNvPr>
              <p14:cNvContentPartPr/>
              <p14:nvPr/>
            </p14:nvContentPartPr>
            <p14:xfrm>
              <a:off x="4491926" y="3755417"/>
              <a:ext cx="19440" cy="489240"/>
            </p14:xfrm>
          </p:contentPart>
        </mc:Choice>
        <mc:Fallback xmlns="">
          <p:pic>
            <p:nvPicPr>
              <p:cNvPr id="19" name="Ink 18">
                <a:extLst>
                  <a:ext uri="{FF2B5EF4-FFF2-40B4-BE49-F238E27FC236}">
                    <a16:creationId xmlns:a16="http://schemas.microsoft.com/office/drawing/2014/main" id="{FEEE4246-E7D1-3EE8-CFA2-8421CE48C3B6}"/>
                  </a:ext>
                </a:extLst>
              </p:cNvPr>
              <p:cNvPicPr/>
              <p:nvPr/>
            </p:nvPicPr>
            <p:blipFill>
              <a:blip r:embed="rId72"/>
              <a:stretch>
                <a:fillRect/>
              </a:stretch>
            </p:blipFill>
            <p:spPr>
              <a:xfrm>
                <a:off x="4487606" y="3751097"/>
                <a:ext cx="28080" cy="4978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 name="Ink 19">
                <a:extLst>
                  <a:ext uri="{FF2B5EF4-FFF2-40B4-BE49-F238E27FC236}">
                    <a16:creationId xmlns:a16="http://schemas.microsoft.com/office/drawing/2014/main" id="{963DD206-B149-1C85-678A-49F237DF5BC9}"/>
                  </a:ext>
                </a:extLst>
              </p14:cNvPr>
              <p14:cNvContentPartPr/>
              <p14:nvPr/>
            </p14:nvContentPartPr>
            <p14:xfrm>
              <a:off x="4514606" y="3927857"/>
              <a:ext cx="1535400" cy="221760"/>
            </p14:xfrm>
          </p:contentPart>
        </mc:Choice>
        <mc:Fallback xmlns="">
          <p:pic>
            <p:nvPicPr>
              <p:cNvPr id="20" name="Ink 19">
                <a:extLst>
                  <a:ext uri="{FF2B5EF4-FFF2-40B4-BE49-F238E27FC236}">
                    <a16:creationId xmlns:a16="http://schemas.microsoft.com/office/drawing/2014/main" id="{BCF78A0F-0FC0-1D32-0540-5B40B9AA3B10}"/>
                  </a:ext>
                </a:extLst>
              </p:cNvPr>
              <p:cNvPicPr/>
              <p:nvPr/>
            </p:nvPicPr>
            <p:blipFill>
              <a:blip r:embed="rId74"/>
              <a:stretch>
                <a:fillRect/>
              </a:stretch>
            </p:blipFill>
            <p:spPr>
              <a:xfrm>
                <a:off x="4510286" y="3923537"/>
                <a:ext cx="1544040" cy="230400"/>
              </a:xfrm>
              <a:prstGeom prst="rect">
                <a:avLst/>
              </a:prstGeom>
            </p:spPr>
          </p:pic>
        </mc:Fallback>
      </mc:AlternateContent>
      <p:sp>
        <p:nvSpPr>
          <p:cNvPr id="22" name="TextBox 21">
            <a:extLst>
              <a:ext uri="{FF2B5EF4-FFF2-40B4-BE49-F238E27FC236}">
                <a16:creationId xmlns:a16="http://schemas.microsoft.com/office/drawing/2014/main" id="{26E859A4-F3A4-A821-C118-1F4E91A4C3DA}"/>
              </a:ext>
            </a:extLst>
          </p:cNvPr>
          <p:cNvSpPr txBox="1"/>
          <p:nvPr/>
        </p:nvSpPr>
        <p:spPr>
          <a:xfrm>
            <a:off x="6190633" y="2214681"/>
            <a:ext cx="375424" cy="584775"/>
          </a:xfrm>
          <a:prstGeom prst="rect">
            <a:avLst/>
          </a:prstGeom>
          <a:noFill/>
        </p:spPr>
        <p:txBody>
          <a:bodyPr wrap="none" rtlCol="0">
            <a:spAutoFit/>
          </a:bodyPr>
          <a:lstStyle/>
          <a:p>
            <a:r>
              <a:rPr lang="en-US" sz="3200" dirty="0"/>
              <a:t>?</a:t>
            </a:r>
          </a:p>
        </p:txBody>
      </p:sp>
      <p:pic>
        <p:nvPicPr>
          <p:cNvPr id="2" name="Picture 1">
            <a:extLst>
              <a:ext uri="{FF2B5EF4-FFF2-40B4-BE49-F238E27FC236}">
                <a16:creationId xmlns:a16="http://schemas.microsoft.com/office/drawing/2014/main" id="{2F7C21A5-E0EF-A291-9500-D3B63B44620E}"/>
              </a:ext>
            </a:extLst>
          </p:cNvPr>
          <p:cNvPicPr/>
          <p:nvPr/>
        </p:nvPicPr>
        <p:blipFill>
          <a:blip r:embed="rId75">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BE3117FC-6587-D614-6104-BFA4E2831313}"/>
              </a:ext>
            </a:extLst>
          </p:cNvPr>
          <p:cNvPicPr>
            <a:picLocks noChangeAspect="1"/>
          </p:cNvPicPr>
          <p:nvPr/>
        </p:nvPicPr>
        <p:blipFill>
          <a:blip r:embed="rId7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230207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90F1-6DCB-53D1-AD69-9BD65B2C3287}"/>
            </a:ext>
          </a:extLst>
        </p:cNvPr>
        <p:cNvGrpSpPr/>
        <p:nvPr/>
      </p:nvGrpSpPr>
      <p:grpSpPr>
        <a:xfrm>
          <a:off x="0" y="0"/>
          <a:ext cx="0" cy="0"/>
          <a:chOff x="0" y="0"/>
          <a:chExt cx="0" cy="0"/>
        </a:xfrm>
      </p:grpSpPr>
      <p:sp>
        <p:nvSpPr>
          <p:cNvPr id="84" name="TextBox 83">
            <a:extLst>
              <a:ext uri="{FF2B5EF4-FFF2-40B4-BE49-F238E27FC236}">
                <a16:creationId xmlns:a16="http://schemas.microsoft.com/office/drawing/2014/main" id="{B1855553-0C8D-1E52-3C8B-93A3FECDD5B5}"/>
              </a:ext>
            </a:extLst>
          </p:cNvPr>
          <p:cNvSpPr txBox="1"/>
          <p:nvPr/>
        </p:nvSpPr>
        <p:spPr>
          <a:xfrm>
            <a:off x="266542" y="544361"/>
            <a:ext cx="10775899" cy="5632311"/>
          </a:xfrm>
          <a:prstGeom prst="rect">
            <a:avLst/>
          </a:prstGeom>
          <a:noFill/>
        </p:spPr>
        <p:txBody>
          <a:bodyPr wrap="none" rtlCol="0">
            <a:spAutoFit/>
          </a:bodyPr>
          <a:lstStyle/>
          <a:p>
            <a:pPr algn="ctr"/>
            <a:r>
              <a:rPr lang="en-US" sz="4000" dirty="0">
                <a:sym typeface="Wingdings" pitchFamily="2" charset="2"/>
              </a:rPr>
              <a:t>Old-age data is our model of the future</a:t>
            </a:r>
          </a:p>
          <a:p>
            <a:pPr algn="ctr"/>
            <a:endParaRPr lang="en-US" sz="4000" dirty="0">
              <a:sym typeface="Wingdings" pitchFamily="2" charset="2"/>
            </a:endParaRPr>
          </a:p>
          <a:p>
            <a:pPr algn="ctr"/>
            <a:r>
              <a:rPr lang="en-US" sz="4000" dirty="0">
                <a:sym typeface="Wingdings" pitchFamily="2" charset="2"/>
              </a:rPr>
              <a:t>UN projections rely on it. </a:t>
            </a:r>
          </a:p>
          <a:p>
            <a:pPr algn="ctr"/>
            <a:r>
              <a:rPr lang="en-US" sz="4000" dirty="0">
                <a:sym typeface="Wingdings" pitchFamily="2" charset="2"/>
              </a:rPr>
              <a:t>Pension rates, insurance, healthcare planning too.  </a:t>
            </a:r>
          </a:p>
          <a:p>
            <a:pPr algn="ctr"/>
            <a:r>
              <a:rPr lang="en-US" sz="4000" dirty="0">
                <a:sym typeface="Wingdings" pitchFamily="2" charset="2"/>
              </a:rPr>
              <a:t>Even World bank projections.</a:t>
            </a:r>
          </a:p>
          <a:p>
            <a:pPr algn="ctr"/>
            <a:endParaRPr lang="en-US" sz="4000" dirty="0">
              <a:sym typeface="Wingdings" pitchFamily="2" charset="2"/>
            </a:endParaRPr>
          </a:p>
          <a:p>
            <a:pPr algn="ctr"/>
            <a:r>
              <a:rPr lang="en-US" sz="4000" dirty="0">
                <a:sym typeface="Wingdings" pitchFamily="2" charset="2"/>
              </a:rPr>
              <a:t>How deep is the problem, and </a:t>
            </a:r>
          </a:p>
          <a:p>
            <a:pPr algn="ctr"/>
            <a:r>
              <a:rPr lang="en-US" sz="4000" dirty="0">
                <a:sym typeface="Wingdings" pitchFamily="2" charset="2"/>
              </a:rPr>
              <a:t>if old-age data is untrustworthy, </a:t>
            </a:r>
          </a:p>
          <a:p>
            <a:pPr algn="ctr"/>
            <a:r>
              <a:rPr lang="en-US" sz="4000" dirty="0">
                <a:sym typeface="Wingdings" pitchFamily="2" charset="2"/>
              </a:rPr>
              <a:t>when does it ‘go bad’?</a:t>
            </a:r>
            <a:endParaRPr lang="en-US" sz="4000" dirty="0"/>
          </a:p>
        </p:txBody>
      </p:sp>
      <p:pic>
        <p:nvPicPr>
          <p:cNvPr id="2" name="Picture 1">
            <a:extLst>
              <a:ext uri="{FF2B5EF4-FFF2-40B4-BE49-F238E27FC236}">
                <a16:creationId xmlns:a16="http://schemas.microsoft.com/office/drawing/2014/main" id="{60FA3BF9-3DC6-BD40-BCD4-C1C9DA057BA5}"/>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60683AE0-A78B-E69B-4B03-3C7E7C3C36AF}"/>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629069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58F95-A3E0-6723-F206-37AE480180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06B9E0-CD3B-86BF-C11E-C5F58B08F096}"/>
              </a:ext>
            </a:extLst>
          </p:cNvPr>
          <p:cNvPicPr>
            <a:picLocks noChangeAspect="1"/>
          </p:cNvPicPr>
          <p:nvPr/>
        </p:nvPicPr>
        <p:blipFill>
          <a:blip r:embed="rId3"/>
          <a:stretch>
            <a:fillRect/>
          </a:stretch>
        </p:blipFill>
        <p:spPr>
          <a:xfrm>
            <a:off x="2127381" y="6161892"/>
            <a:ext cx="2295331" cy="661537"/>
          </a:xfrm>
          <a:prstGeom prst="rect">
            <a:avLst/>
          </a:prstGeom>
        </p:spPr>
      </p:pic>
      <p:pic>
        <p:nvPicPr>
          <p:cNvPr id="4" name="Picture 3">
            <a:extLst>
              <a:ext uri="{FF2B5EF4-FFF2-40B4-BE49-F238E27FC236}">
                <a16:creationId xmlns:a16="http://schemas.microsoft.com/office/drawing/2014/main" id="{64A284C4-6057-9CF4-91F2-98BF2D257895}"/>
              </a:ext>
            </a:extLst>
          </p:cNvPr>
          <p:cNvPicPr>
            <a:picLocks noChangeAspect="1"/>
          </p:cNvPicPr>
          <p:nvPr/>
        </p:nvPicPr>
        <p:blipFill>
          <a:blip r:embed="rId4"/>
          <a:stretch>
            <a:fillRect/>
          </a:stretch>
        </p:blipFill>
        <p:spPr>
          <a:xfrm>
            <a:off x="2127381" y="1191073"/>
            <a:ext cx="9560169" cy="5666927"/>
          </a:xfrm>
          <a:prstGeom prst="rect">
            <a:avLst/>
          </a:prstGeom>
        </p:spPr>
      </p:pic>
      <p:sp>
        <p:nvSpPr>
          <p:cNvPr id="5" name="TextBox 4">
            <a:extLst>
              <a:ext uri="{FF2B5EF4-FFF2-40B4-BE49-F238E27FC236}">
                <a16:creationId xmlns:a16="http://schemas.microsoft.com/office/drawing/2014/main" id="{69279120-EE77-39B0-E10F-36FC5A27C3B7}"/>
              </a:ext>
            </a:extLst>
          </p:cNvPr>
          <p:cNvSpPr txBox="1"/>
          <p:nvPr/>
        </p:nvSpPr>
        <p:spPr>
          <a:xfrm>
            <a:off x="304799" y="113855"/>
            <a:ext cx="10621690" cy="1077218"/>
          </a:xfrm>
          <a:prstGeom prst="rect">
            <a:avLst/>
          </a:prstGeom>
          <a:noFill/>
        </p:spPr>
        <p:txBody>
          <a:bodyPr wrap="none" rtlCol="0">
            <a:spAutoFit/>
          </a:bodyPr>
          <a:lstStyle/>
          <a:p>
            <a:r>
              <a:rPr lang="en-US" sz="3200" dirty="0"/>
              <a:t>We can simulate – but we don’t know the pattern of the errors</a:t>
            </a:r>
          </a:p>
          <a:p>
            <a:r>
              <a:rPr lang="en-US" sz="3200" dirty="0"/>
              <a:t>				Or the underlying null</a:t>
            </a:r>
          </a:p>
        </p:txBody>
      </p:sp>
      <p:sp>
        <p:nvSpPr>
          <p:cNvPr id="6" name="TextBox 5">
            <a:extLst>
              <a:ext uri="{FF2B5EF4-FFF2-40B4-BE49-F238E27FC236}">
                <a16:creationId xmlns:a16="http://schemas.microsoft.com/office/drawing/2014/main" id="{1D5690BF-2E14-65C6-7D9F-F986612645F4}"/>
              </a:ext>
            </a:extLst>
          </p:cNvPr>
          <p:cNvSpPr txBox="1"/>
          <p:nvPr/>
        </p:nvSpPr>
        <p:spPr>
          <a:xfrm>
            <a:off x="140315" y="1430215"/>
            <a:ext cx="2151551" cy="2308324"/>
          </a:xfrm>
          <a:prstGeom prst="rect">
            <a:avLst/>
          </a:prstGeom>
          <a:noFill/>
        </p:spPr>
        <p:txBody>
          <a:bodyPr wrap="none" rtlCol="0">
            <a:spAutoFit/>
          </a:bodyPr>
          <a:lstStyle/>
          <a:p>
            <a:r>
              <a:rPr lang="en-US" dirty="0"/>
              <a:t>Age limit 105</a:t>
            </a:r>
          </a:p>
          <a:p>
            <a:r>
              <a:rPr lang="en-US" dirty="0"/>
              <a:t>Null model log-linear</a:t>
            </a:r>
            <a:br>
              <a:rPr lang="en-US" dirty="0"/>
            </a:br>
            <a:endParaRPr lang="en-US" dirty="0"/>
          </a:p>
          <a:p>
            <a:r>
              <a:rPr lang="en-US" dirty="0"/>
              <a:t>10% error</a:t>
            </a:r>
          </a:p>
          <a:p>
            <a:r>
              <a:rPr lang="en-US" dirty="0"/>
              <a:t>1% error</a:t>
            </a:r>
          </a:p>
          <a:p>
            <a:r>
              <a:rPr lang="en-US" dirty="0"/>
              <a:t>0.1% error</a:t>
            </a:r>
          </a:p>
          <a:p>
            <a:r>
              <a:rPr lang="en-US" dirty="0"/>
              <a:t>0.01% error</a:t>
            </a:r>
          </a:p>
          <a:p>
            <a:endParaRPr lang="en-US"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7C1FAEA-4EA4-A070-C916-EE4C6AF00481}"/>
                  </a:ext>
                </a:extLst>
              </p14:cNvPr>
              <p14:cNvContentPartPr/>
              <p14:nvPr/>
            </p14:nvContentPartPr>
            <p14:xfrm>
              <a:off x="1242084" y="2436031"/>
              <a:ext cx="308160" cy="360"/>
            </p14:xfrm>
          </p:contentPart>
        </mc:Choice>
        <mc:Fallback xmlns="">
          <p:pic>
            <p:nvPicPr>
              <p:cNvPr id="7" name="Ink 6">
                <a:extLst>
                  <a:ext uri="{FF2B5EF4-FFF2-40B4-BE49-F238E27FC236}">
                    <a16:creationId xmlns:a16="http://schemas.microsoft.com/office/drawing/2014/main" id="{F7C1FAEA-4EA4-A070-C916-EE4C6AF00481}"/>
                  </a:ext>
                </a:extLst>
              </p:cNvPr>
              <p:cNvPicPr/>
              <p:nvPr/>
            </p:nvPicPr>
            <p:blipFill>
              <a:blip r:embed="rId7"/>
              <a:stretch>
                <a:fillRect/>
              </a:stretch>
            </p:blipFill>
            <p:spPr>
              <a:xfrm>
                <a:off x="1233084" y="2427031"/>
                <a:ext cx="325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ED65D54-EA72-E5F5-61A7-9250D4229FDF}"/>
                  </a:ext>
                </a:extLst>
              </p14:cNvPr>
              <p14:cNvContentPartPr/>
              <p14:nvPr/>
            </p14:nvContentPartPr>
            <p14:xfrm>
              <a:off x="1163604" y="2735551"/>
              <a:ext cx="345600" cy="7560"/>
            </p14:xfrm>
          </p:contentPart>
        </mc:Choice>
        <mc:Fallback xmlns="">
          <p:pic>
            <p:nvPicPr>
              <p:cNvPr id="8" name="Ink 7">
                <a:extLst>
                  <a:ext uri="{FF2B5EF4-FFF2-40B4-BE49-F238E27FC236}">
                    <a16:creationId xmlns:a16="http://schemas.microsoft.com/office/drawing/2014/main" id="{EED65D54-EA72-E5F5-61A7-9250D4229FDF}"/>
                  </a:ext>
                </a:extLst>
              </p:cNvPr>
              <p:cNvPicPr/>
              <p:nvPr/>
            </p:nvPicPr>
            <p:blipFill>
              <a:blip r:embed="rId9"/>
              <a:stretch>
                <a:fillRect/>
              </a:stretch>
            </p:blipFill>
            <p:spPr>
              <a:xfrm>
                <a:off x="1154604" y="2726911"/>
                <a:ext cx="3632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916290BA-8474-7B05-99DB-3314556B6FF7}"/>
                  </a:ext>
                </a:extLst>
              </p14:cNvPr>
              <p14:cNvContentPartPr/>
              <p14:nvPr/>
            </p14:nvContentPartPr>
            <p14:xfrm>
              <a:off x="1262604" y="3008791"/>
              <a:ext cx="260280" cy="3960"/>
            </p14:xfrm>
          </p:contentPart>
        </mc:Choice>
        <mc:Fallback xmlns="">
          <p:pic>
            <p:nvPicPr>
              <p:cNvPr id="9" name="Ink 8">
                <a:extLst>
                  <a:ext uri="{FF2B5EF4-FFF2-40B4-BE49-F238E27FC236}">
                    <a16:creationId xmlns:a16="http://schemas.microsoft.com/office/drawing/2014/main" id="{916290BA-8474-7B05-99DB-3314556B6FF7}"/>
                  </a:ext>
                </a:extLst>
              </p:cNvPr>
              <p:cNvPicPr/>
              <p:nvPr/>
            </p:nvPicPr>
            <p:blipFill>
              <a:blip r:embed="rId11"/>
              <a:stretch>
                <a:fillRect/>
              </a:stretch>
            </p:blipFill>
            <p:spPr>
              <a:xfrm>
                <a:off x="1253964" y="2999791"/>
                <a:ext cx="2779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20D44797-35E1-9565-A1FE-FEE67389DFB5}"/>
                  </a:ext>
                </a:extLst>
              </p14:cNvPr>
              <p14:cNvContentPartPr/>
              <p14:nvPr/>
            </p14:nvContentPartPr>
            <p14:xfrm>
              <a:off x="1432884" y="3292111"/>
              <a:ext cx="283320" cy="10080"/>
            </p14:xfrm>
          </p:contentPart>
        </mc:Choice>
        <mc:Fallback xmlns="">
          <p:pic>
            <p:nvPicPr>
              <p:cNvPr id="10" name="Ink 9">
                <a:extLst>
                  <a:ext uri="{FF2B5EF4-FFF2-40B4-BE49-F238E27FC236}">
                    <a16:creationId xmlns:a16="http://schemas.microsoft.com/office/drawing/2014/main" id="{20D44797-35E1-9565-A1FE-FEE67389DFB5}"/>
                  </a:ext>
                </a:extLst>
              </p:cNvPr>
              <p:cNvPicPr/>
              <p:nvPr/>
            </p:nvPicPr>
            <p:blipFill>
              <a:blip r:embed="rId13"/>
              <a:stretch>
                <a:fillRect/>
              </a:stretch>
            </p:blipFill>
            <p:spPr>
              <a:xfrm>
                <a:off x="1423884" y="3283471"/>
                <a:ext cx="300960" cy="27720"/>
              </a:xfrm>
              <a:prstGeom prst="rect">
                <a:avLst/>
              </a:prstGeom>
            </p:spPr>
          </p:pic>
        </mc:Fallback>
      </mc:AlternateContent>
      <p:sp>
        <p:nvSpPr>
          <p:cNvPr id="11" name="TextBox 10">
            <a:extLst>
              <a:ext uri="{FF2B5EF4-FFF2-40B4-BE49-F238E27FC236}">
                <a16:creationId xmlns:a16="http://schemas.microsoft.com/office/drawing/2014/main" id="{C4F6EBCE-77FA-5E88-F52E-E7627C89C5A2}"/>
              </a:ext>
            </a:extLst>
          </p:cNvPr>
          <p:cNvSpPr txBox="1"/>
          <p:nvPr/>
        </p:nvSpPr>
        <p:spPr>
          <a:xfrm>
            <a:off x="66945" y="5600435"/>
            <a:ext cx="1945020" cy="1200329"/>
          </a:xfrm>
          <a:prstGeom prst="rect">
            <a:avLst/>
          </a:prstGeom>
          <a:noFill/>
        </p:spPr>
        <p:txBody>
          <a:bodyPr wrap="none" rtlCol="0">
            <a:spAutoFit/>
          </a:bodyPr>
          <a:lstStyle/>
          <a:p>
            <a:r>
              <a:rPr lang="en-US" dirty="0"/>
              <a:t>Theoretical paper  </a:t>
            </a:r>
          </a:p>
          <a:p>
            <a:r>
              <a:rPr lang="en-US" dirty="0"/>
              <a:t>In preparation, </a:t>
            </a:r>
          </a:p>
          <a:p>
            <a:r>
              <a:rPr lang="en-US" dirty="0"/>
              <a:t>finished</a:t>
            </a:r>
          </a:p>
          <a:p>
            <a:r>
              <a:rPr lang="en-US" dirty="0"/>
              <a:t>About Dec. 2024</a:t>
            </a:r>
          </a:p>
        </p:txBody>
      </p:sp>
    </p:spTree>
    <p:extLst>
      <p:ext uri="{BB962C8B-B14F-4D97-AF65-F5344CB8AC3E}">
        <p14:creationId xmlns:p14="http://schemas.microsoft.com/office/powerpoint/2010/main" val="3370220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446A5-40E1-982D-41B6-45400382946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69647ED-0628-6BC2-91CC-CFF5D44ADE69}"/>
              </a:ext>
            </a:extLst>
          </p:cNvPr>
          <p:cNvSpPr txBox="1">
            <a:spLocks/>
          </p:cNvSpPr>
          <p:nvPr/>
        </p:nvSpPr>
        <p:spPr>
          <a:xfrm>
            <a:off x="518310" y="95126"/>
            <a:ext cx="11353800" cy="47017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So it’s all corrupted. What now?</a:t>
            </a:r>
          </a:p>
          <a:p>
            <a:pPr algn="l"/>
            <a:endParaRPr lang="en-US" sz="4000" dirty="0"/>
          </a:p>
        </p:txBody>
      </p:sp>
      <p:pic>
        <p:nvPicPr>
          <p:cNvPr id="2" name="Picture 1">
            <a:extLst>
              <a:ext uri="{FF2B5EF4-FFF2-40B4-BE49-F238E27FC236}">
                <a16:creationId xmlns:a16="http://schemas.microsoft.com/office/drawing/2014/main" id="{EE4D7919-C86A-FB5F-4DE8-8C914526DC0D}"/>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74D08417-9671-8E25-6259-280BAA87F42E}"/>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403472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B84D-708B-2104-3367-D39D1AC1384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95C29D0-EA92-D672-DD9B-A81DD0221A94}"/>
              </a:ext>
            </a:extLst>
          </p:cNvPr>
          <p:cNvSpPr txBox="1">
            <a:spLocks/>
          </p:cNvSpPr>
          <p:nvPr/>
        </p:nvSpPr>
        <p:spPr>
          <a:xfrm>
            <a:off x="518310" y="95126"/>
            <a:ext cx="11353800" cy="47017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Q: How does this happen in a healthy research ecosystem for </a:t>
            </a:r>
            <a:r>
              <a:rPr lang="en-US" sz="4000" i="1" dirty="0"/>
              <a:t>seventy</a:t>
            </a:r>
            <a:r>
              <a:rPr lang="en-US" sz="4000" dirty="0"/>
              <a:t> years?</a:t>
            </a:r>
          </a:p>
          <a:p>
            <a:pPr algn="l"/>
            <a:endParaRPr lang="en-US" sz="4000" dirty="0"/>
          </a:p>
          <a:p>
            <a:pPr algn="l"/>
            <a:r>
              <a:rPr lang="en-US" sz="4000" dirty="0"/>
              <a:t>It doesn’t. </a:t>
            </a:r>
          </a:p>
          <a:p>
            <a:pPr algn="l"/>
            <a:endParaRPr lang="en-US" sz="4000" dirty="0"/>
          </a:p>
          <a:p>
            <a:pPr algn="l"/>
            <a:r>
              <a:rPr lang="en-US" sz="4000" dirty="0"/>
              <a:t>So I wrote about why.</a:t>
            </a:r>
          </a:p>
        </p:txBody>
      </p:sp>
      <p:pic>
        <p:nvPicPr>
          <p:cNvPr id="2" name="Picture 1">
            <a:extLst>
              <a:ext uri="{FF2B5EF4-FFF2-40B4-BE49-F238E27FC236}">
                <a16:creationId xmlns:a16="http://schemas.microsoft.com/office/drawing/2014/main" id="{B5110DFC-63EA-ACC5-FFA7-21BCB2E9B199}"/>
              </a:ext>
            </a:extLst>
          </p:cNvPr>
          <p:cNvPicPr/>
          <p:nvPr/>
        </p:nvPicPr>
        <p:blipFill>
          <a:blip r:embed="rId3">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67DA376C-EE0F-0180-4260-5F428B4D1056}"/>
              </a:ext>
            </a:extLst>
          </p:cNvPr>
          <p:cNvPicPr>
            <a:picLocks noChangeAspect="1"/>
          </p:cNvPicPr>
          <p:nvPr/>
        </p:nvPicPr>
        <p:blipFill>
          <a:blip r:embed="rId4"/>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887639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40544-4C9C-D582-2C5A-AFB776E71C35}"/>
              </a:ext>
            </a:extLst>
          </p:cNvPr>
          <p:cNvSpPr txBox="1"/>
          <p:nvPr/>
        </p:nvSpPr>
        <p:spPr>
          <a:xfrm>
            <a:off x="895596" y="492500"/>
            <a:ext cx="10266465" cy="4278094"/>
          </a:xfrm>
          <a:prstGeom prst="rect">
            <a:avLst/>
          </a:prstGeom>
          <a:noFill/>
        </p:spPr>
        <p:txBody>
          <a:bodyPr wrap="none" rtlCol="0">
            <a:spAutoFit/>
          </a:bodyPr>
          <a:lstStyle/>
          <a:p>
            <a:pPr algn="ctr"/>
            <a:r>
              <a:rPr lang="en-US" sz="2800" dirty="0"/>
              <a:t>Coming up in Penguin / MIT press:</a:t>
            </a:r>
          </a:p>
          <a:p>
            <a:pPr algn="ctr"/>
            <a:endParaRPr lang="en-US" sz="2800" dirty="0"/>
          </a:p>
          <a:p>
            <a:pPr algn="ctr"/>
            <a:r>
              <a:rPr lang="en-US" sz="3600" dirty="0"/>
              <a:t>Projections and even current ‘clean’ data are shocking</a:t>
            </a:r>
          </a:p>
          <a:p>
            <a:pPr marL="457200" indent="-457200" algn="ctr">
              <a:buFontTx/>
              <a:buChar char="-"/>
            </a:pPr>
            <a:endParaRPr lang="en-US" sz="3600" dirty="0"/>
          </a:p>
          <a:p>
            <a:pPr algn="ctr"/>
            <a:r>
              <a:rPr lang="en-US" sz="3600" dirty="0"/>
              <a:t>Racism, fraud, misconduct, bullying, incompetence, </a:t>
            </a:r>
          </a:p>
          <a:p>
            <a:pPr algn="ctr"/>
            <a:r>
              <a:rPr lang="en-US" sz="3600" dirty="0"/>
              <a:t>	and money distort the field</a:t>
            </a:r>
          </a:p>
          <a:p>
            <a:pPr algn="ctr"/>
            <a:endParaRPr lang="en-US" sz="3600" dirty="0"/>
          </a:p>
          <a:p>
            <a:pPr algn="ctr"/>
            <a:r>
              <a:rPr lang="en-US" sz="3600" b="1" dirty="0"/>
              <a:t>Huge</a:t>
            </a:r>
            <a:r>
              <a:rPr lang="en-US" sz="3600" dirty="0"/>
              <a:t> cultural problems in aging research</a:t>
            </a:r>
          </a:p>
        </p:txBody>
      </p:sp>
      <p:pic>
        <p:nvPicPr>
          <p:cNvPr id="2" name="Picture 1">
            <a:extLst>
              <a:ext uri="{FF2B5EF4-FFF2-40B4-BE49-F238E27FC236}">
                <a16:creationId xmlns:a16="http://schemas.microsoft.com/office/drawing/2014/main" id="{AA7B0668-53B3-A47A-D5F0-2B0E3FC7D2A5}"/>
              </a:ext>
            </a:extLst>
          </p:cNvPr>
          <p:cNvPicPr/>
          <p:nvPr/>
        </p:nvPicPr>
        <p:blipFill>
          <a:blip r:embed="rId3">
            <a:alphaModFix amt="47000"/>
          </a:blip>
          <a:stretch>
            <a:fillRect/>
          </a:stretch>
        </p:blipFill>
        <p:spPr>
          <a:xfrm>
            <a:off x="20382" y="6158203"/>
            <a:ext cx="2106999" cy="667826"/>
          </a:xfrm>
          <a:prstGeom prst="rect">
            <a:avLst/>
          </a:prstGeom>
        </p:spPr>
      </p:pic>
      <p:pic>
        <p:nvPicPr>
          <p:cNvPr id="6" name="Picture 5">
            <a:extLst>
              <a:ext uri="{FF2B5EF4-FFF2-40B4-BE49-F238E27FC236}">
                <a16:creationId xmlns:a16="http://schemas.microsoft.com/office/drawing/2014/main" id="{26BB6E95-47D6-354B-5E20-697C2C392797}"/>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5" name="TextBox 4">
            <a:extLst>
              <a:ext uri="{FF2B5EF4-FFF2-40B4-BE49-F238E27FC236}">
                <a16:creationId xmlns:a16="http://schemas.microsoft.com/office/drawing/2014/main" id="{D0261B4C-2EC4-4E7B-BF7A-705C83BDAC21}"/>
              </a:ext>
            </a:extLst>
          </p:cNvPr>
          <p:cNvSpPr txBox="1"/>
          <p:nvPr/>
        </p:nvSpPr>
        <p:spPr>
          <a:xfrm>
            <a:off x="4590660" y="6177098"/>
            <a:ext cx="7601339" cy="369332"/>
          </a:xfrm>
          <a:prstGeom prst="rect">
            <a:avLst/>
          </a:prstGeom>
          <a:noFill/>
        </p:spPr>
        <p:txBody>
          <a:bodyPr wrap="square">
            <a:spAutoFit/>
          </a:bodyPr>
          <a:lstStyle/>
          <a:p>
            <a:r>
              <a:rPr lang="en-GB" sz="1800" kern="100" dirty="0">
                <a:effectLst/>
                <a:latin typeface="Arial" panose="020B0604020202020204" pitchFamily="34" charset="0"/>
                <a:ea typeface="Aptos" panose="020B0004020202020204" pitchFamily="34" charset="0"/>
                <a:cs typeface="Arial" panose="020B0604020202020204" pitchFamily="34" charset="0"/>
              </a:rPr>
              <a:t>Morbid</a:t>
            </a:r>
            <a:r>
              <a:rPr lang="en-GB" kern="100" dirty="0">
                <a:latin typeface="Arial" panose="020B0604020202020204" pitchFamily="34" charset="0"/>
                <a:ea typeface="Aptos" panose="020B0004020202020204" pitchFamily="34" charset="0"/>
                <a:cs typeface="Times New Roman" panose="02020603050405020304" pitchFamily="18" charset="0"/>
              </a:rPr>
              <a:t> - </a:t>
            </a:r>
            <a:r>
              <a:rPr lang="en-GB" sz="1800" dirty="0">
                <a:effectLst/>
                <a:latin typeface="Arial" panose="020B0604020202020204" pitchFamily="34" charset="0"/>
                <a:ea typeface="Aptos" panose="020B0004020202020204" pitchFamily="34" charset="0"/>
              </a:rPr>
              <a:t>An iconoclastic adventure to debunk the science of dying</a:t>
            </a:r>
            <a:endParaRPr lang="en-US" sz="2800" dirty="0"/>
          </a:p>
        </p:txBody>
      </p:sp>
    </p:spTree>
    <p:extLst>
      <p:ext uri="{BB962C8B-B14F-4D97-AF65-F5344CB8AC3E}">
        <p14:creationId xmlns:p14="http://schemas.microsoft.com/office/powerpoint/2010/main" val="276691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BE0DEE0-890A-6C46-8D29-90707F666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46"/>
          <a:stretch/>
        </p:blipFill>
        <p:spPr bwMode="auto">
          <a:xfrm>
            <a:off x="74002" y="1097280"/>
            <a:ext cx="10678879" cy="4700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790371-0E92-B648-81CD-5076E2C7D886}"/>
              </a:ext>
            </a:extLst>
          </p:cNvPr>
          <p:cNvSpPr txBox="1"/>
          <p:nvPr/>
        </p:nvSpPr>
        <p:spPr>
          <a:xfrm>
            <a:off x="931844" y="232808"/>
            <a:ext cx="10961591" cy="523220"/>
          </a:xfrm>
          <a:prstGeom prst="rect">
            <a:avLst/>
          </a:prstGeom>
          <a:noFill/>
        </p:spPr>
        <p:txBody>
          <a:bodyPr wrap="none" rtlCol="0">
            <a:spAutoFit/>
          </a:bodyPr>
          <a:lstStyle/>
          <a:p>
            <a:r>
              <a:rPr lang="en-US" sz="2800" dirty="0"/>
              <a:t>Barbi </a:t>
            </a:r>
            <a:r>
              <a:rPr lang="en-US" sz="2800" i="1" dirty="0"/>
              <a:t>et al.</a:t>
            </a:r>
            <a:r>
              <a:rPr lang="en-US" sz="2800" dirty="0"/>
              <a:t> (orange) makes the biggest plateau.  Has the worst fit possible.</a:t>
            </a:r>
          </a:p>
        </p:txBody>
      </p:sp>
      <p:sp>
        <p:nvSpPr>
          <p:cNvPr id="3" name="TextBox 2">
            <a:extLst>
              <a:ext uri="{FF2B5EF4-FFF2-40B4-BE49-F238E27FC236}">
                <a16:creationId xmlns:a16="http://schemas.microsoft.com/office/drawing/2014/main" id="{609F2AAB-34E3-094F-B11C-EB08B2A2D798}"/>
              </a:ext>
            </a:extLst>
          </p:cNvPr>
          <p:cNvSpPr txBox="1"/>
          <p:nvPr/>
        </p:nvSpPr>
        <p:spPr>
          <a:xfrm>
            <a:off x="9948673" y="2672048"/>
            <a:ext cx="2156839" cy="2246769"/>
          </a:xfrm>
          <a:prstGeom prst="rect">
            <a:avLst/>
          </a:prstGeom>
          <a:solidFill>
            <a:schemeClr val="bg1"/>
          </a:solidFill>
        </p:spPr>
        <p:txBody>
          <a:bodyPr wrap="square" rtlCol="0">
            <a:spAutoFit/>
          </a:bodyPr>
          <a:lstStyle/>
          <a:p>
            <a:r>
              <a:rPr lang="en-US" sz="2000" dirty="0"/>
              <a:t>Green line is “most ordinary” regression</a:t>
            </a:r>
          </a:p>
          <a:p>
            <a:r>
              <a:rPr lang="en-US" sz="2000" dirty="0"/>
              <a:t>(median MSE)</a:t>
            </a:r>
          </a:p>
          <a:p>
            <a:endParaRPr lang="en-US" sz="2000" dirty="0"/>
          </a:p>
          <a:p>
            <a:r>
              <a:rPr lang="en-US" sz="2000" dirty="0"/>
              <a:t>Absolutely no plateau.</a:t>
            </a:r>
          </a:p>
        </p:txBody>
      </p:sp>
      <p:sp>
        <p:nvSpPr>
          <p:cNvPr id="9" name="Rectangle 8">
            <a:extLst>
              <a:ext uri="{FF2B5EF4-FFF2-40B4-BE49-F238E27FC236}">
                <a16:creationId xmlns:a16="http://schemas.microsoft.com/office/drawing/2014/main" id="{A3B68A82-C610-034B-A11D-5F515C2557F0}"/>
              </a:ext>
            </a:extLst>
          </p:cNvPr>
          <p:cNvSpPr/>
          <p:nvPr/>
        </p:nvSpPr>
        <p:spPr>
          <a:xfrm>
            <a:off x="5121535" y="6116545"/>
            <a:ext cx="6965689" cy="646331"/>
          </a:xfrm>
          <a:prstGeom prst="rect">
            <a:avLst/>
          </a:prstGeom>
        </p:spPr>
        <p:txBody>
          <a:bodyPr wrap="square">
            <a:spAutoFit/>
          </a:bodyPr>
          <a:lstStyle/>
          <a:p>
            <a:r>
              <a:rPr lang="en-US" dirty="0">
                <a:hlinkClick r:id="rId4"/>
              </a:rPr>
              <a:t>SJ Newman (2018) </a:t>
            </a:r>
            <a:r>
              <a:rPr lang="en-US" dirty="0"/>
              <a:t>PLOS Biology.</a:t>
            </a:r>
            <a:r>
              <a:rPr lang="en-GB" b="1" dirty="0"/>
              <a:t> Plane inclinations: A critique of hypothesis and model choice in </a:t>
            </a:r>
            <a:r>
              <a:rPr lang="en-GB" b="1" dirty="0" err="1"/>
              <a:t>Barbi</a:t>
            </a:r>
            <a:r>
              <a:rPr lang="en-GB" b="1" dirty="0"/>
              <a:t> et al</a:t>
            </a:r>
          </a:p>
        </p:txBody>
      </p:sp>
      <p:pic>
        <p:nvPicPr>
          <p:cNvPr id="7" name="Picture 6">
            <a:extLst>
              <a:ext uri="{FF2B5EF4-FFF2-40B4-BE49-F238E27FC236}">
                <a16:creationId xmlns:a16="http://schemas.microsoft.com/office/drawing/2014/main" id="{17C5D083-16D5-F22C-CC70-F9D1E61E046D}"/>
              </a:ext>
            </a:extLst>
          </p:cNvPr>
          <p:cNvPicPr/>
          <p:nvPr/>
        </p:nvPicPr>
        <p:blipFill>
          <a:blip r:embed="rId5">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54E60391-1C9A-0795-2B10-1946BE78C581}"/>
              </a:ext>
            </a:extLst>
          </p:cNvPr>
          <p:cNvPicPr>
            <a:picLocks noChangeAspect="1"/>
          </p:cNvPicPr>
          <p:nvPr/>
        </p:nvPicPr>
        <p:blipFill>
          <a:blip r:embed="rId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2436020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9C188-6625-183C-9B3A-A44473DD1792}"/>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162F6C88-227A-9635-0933-3F87A2F1BD5E}"/>
              </a:ext>
            </a:extLst>
          </p:cNvPr>
          <p:cNvSpPr txBox="1"/>
          <p:nvPr/>
        </p:nvSpPr>
        <p:spPr>
          <a:xfrm>
            <a:off x="653200" y="0"/>
            <a:ext cx="2587568" cy="584775"/>
          </a:xfrm>
          <a:prstGeom prst="rect">
            <a:avLst/>
          </a:prstGeom>
          <a:noFill/>
        </p:spPr>
        <p:txBody>
          <a:bodyPr wrap="none" rtlCol="0">
            <a:spAutoFit/>
          </a:bodyPr>
          <a:lstStyle/>
          <a:p>
            <a:r>
              <a:rPr lang="en-US" sz="3200" b="1" dirty="0"/>
              <a:t>A few teasers:</a:t>
            </a:r>
            <a:endParaRPr lang="en-US" sz="2800" b="1" dirty="0">
              <a:sym typeface="Wingdings" pitchFamily="2" charset="2"/>
            </a:endParaRPr>
          </a:p>
        </p:txBody>
      </p:sp>
      <p:sp>
        <p:nvSpPr>
          <p:cNvPr id="3" name="TextBox 2">
            <a:extLst>
              <a:ext uri="{FF2B5EF4-FFF2-40B4-BE49-F238E27FC236}">
                <a16:creationId xmlns:a16="http://schemas.microsoft.com/office/drawing/2014/main" id="{7704248D-B929-0BBA-048B-0DB9C0C29503}"/>
              </a:ext>
            </a:extLst>
          </p:cNvPr>
          <p:cNvSpPr txBox="1"/>
          <p:nvPr/>
        </p:nvSpPr>
        <p:spPr>
          <a:xfrm>
            <a:off x="0" y="375265"/>
            <a:ext cx="12064649" cy="6555641"/>
          </a:xfrm>
          <a:prstGeom prst="rect">
            <a:avLst/>
          </a:prstGeom>
          <a:noFill/>
        </p:spPr>
        <p:txBody>
          <a:bodyPr wrap="none" rtlCol="0">
            <a:spAutoFit/>
          </a:bodyPr>
          <a:lstStyle/>
          <a:p>
            <a:endParaRPr lang="en-US" sz="2800" dirty="0"/>
          </a:p>
          <a:p>
            <a:pPr marL="457200" indent="-457200">
              <a:buFontTx/>
              <a:buChar char="-"/>
            </a:pPr>
            <a:r>
              <a:rPr lang="en-US" sz="2800" dirty="0"/>
              <a:t>World’s oldest man is a fake. Six times in a row.</a:t>
            </a:r>
          </a:p>
          <a:p>
            <a:pPr marL="457200" indent="-457200">
              <a:buFontTx/>
              <a:buChar char="-"/>
            </a:pPr>
            <a:endParaRPr lang="en-US" sz="2800" dirty="0"/>
          </a:p>
          <a:p>
            <a:pPr marL="457200" indent="-457200">
              <a:buFontTx/>
              <a:buChar char="-"/>
            </a:pPr>
            <a:r>
              <a:rPr lang="en-US" sz="2800" dirty="0"/>
              <a:t>World’s oldest woman lives in an insane asylum for 70 years (maybe?)</a:t>
            </a:r>
          </a:p>
          <a:p>
            <a:r>
              <a:rPr lang="en-US" sz="2800" dirty="0"/>
              <a:t>	Her identity was invented by an institution murdering and beating patients.</a:t>
            </a:r>
          </a:p>
          <a:p>
            <a:pPr marL="457200" indent="-457200">
              <a:buFontTx/>
              <a:buChar char="-"/>
            </a:pPr>
            <a:endParaRPr lang="en-US" sz="2800" dirty="0"/>
          </a:p>
          <a:p>
            <a:pPr marL="457200" indent="-457200">
              <a:buFontTx/>
              <a:buChar char="-"/>
            </a:pPr>
            <a:r>
              <a:rPr lang="en-US" sz="2800" dirty="0"/>
              <a:t>300,000+ dead 100-year-olds</a:t>
            </a:r>
          </a:p>
          <a:p>
            <a:endParaRPr lang="en-US" sz="2800" dirty="0"/>
          </a:p>
          <a:p>
            <a:pPr marL="457200" indent="-457200">
              <a:buFontTx/>
              <a:buChar char="-"/>
            </a:pPr>
            <a:r>
              <a:rPr lang="en-US" sz="2800" dirty="0"/>
              <a:t>Multiple deaths linked to leading academic institutes, </a:t>
            </a:r>
          </a:p>
          <a:p>
            <a:r>
              <a:rPr lang="en-US" sz="2800" dirty="0"/>
              <a:t>	child grooming by leading researchers</a:t>
            </a:r>
          </a:p>
          <a:p>
            <a:pPr marL="457200" indent="-457200">
              <a:buFontTx/>
              <a:buChar char="-"/>
            </a:pPr>
            <a:endParaRPr lang="en-US" sz="2800" dirty="0"/>
          </a:p>
          <a:p>
            <a:pPr marL="457200" indent="-457200">
              <a:buFontTx/>
              <a:buChar char="-"/>
            </a:pPr>
            <a:r>
              <a:rPr lang="en-US" sz="2800" dirty="0"/>
              <a:t>Faked world records – by the researchers</a:t>
            </a:r>
          </a:p>
          <a:p>
            <a:endParaRPr lang="en-US" sz="2800" dirty="0"/>
          </a:p>
          <a:p>
            <a:pPr marL="457200" indent="-457200">
              <a:buFontTx/>
              <a:buChar char="-"/>
            </a:pPr>
            <a:r>
              <a:rPr lang="en-US" sz="2800" dirty="0"/>
              <a:t>Pedophilia attempts, covered up, and ultimately unpunished – by major</a:t>
            </a:r>
          </a:p>
          <a:p>
            <a:r>
              <a:rPr lang="en-US" sz="2800" dirty="0"/>
              <a:t>	aging researchers.</a:t>
            </a:r>
          </a:p>
        </p:txBody>
      </p:sp>
    </p:spTree>
    <p:extLst>
      <p:ext uri="{BB962C8B-B14F-4D97-AF65-F5344CB8AC3E}">
        <p14:creationId xmlns:p14="http://schemas.microsoft.com/office/powerpoint/2010/main" val="2283716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301B-F7B1-D3A8-7A3B-E52654EBD6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0B6393-F9F6-8A63-13E7-513E29636D90}"/>
              </a:ext>
            </a:extLst>
          </p:cNvPr>
          <p:cNvSpPr txBox="1"/>
          <p:nvPr/>
        </p:nvSpPr>
        <p:spPr>
          <a:xfrm>
            <a:off x="0" y="375265"/>
            <a:ext cx="11711219" cy="6986528"/>
          </a:xfrm>
          <a:prstGeom prst="rect">
            <a:avLst/>
          </a:prstGeom>
          <a:noFill/>
        </p:spPr>
        <p:txBody>
          <a:bodyPr wrap="none" rtlCol="0">
            <a:spAutoFit/>
          </a:bodyPr>
          <a:lstStyle/>
          <a:p>
            <a:endParaRPr lang="en-US" sz="2800" dirty="0"/>
          </a:p>
          <a:p>
            <a:pPr marL="457200" indent="-457200">
              <a:buFontTx/>
              <a:buChar char="-"/>
            </a:pPr>
            <a:r>
              <a:rPr lang="en-US" sz="2800" dirty="0"/>
              <a:t>A major long-running study on heart aging uses </a:t>
            </a:r>
            <a:r>
              <a:rPr lang="en-US" sz="2800" b="1" dirty="0"/>
              <a:t>100% invented ages</a:t>
            </a:r>
            <a:r>
              <a:rPr lang="en-US" sz="2800" dirty="0"/>
              <a:t>.</a:t>
            </a:r>
          </a:p>
          <a:p>
            <a:r>
              <a:rPr lang="en-US" sz="2800" dirty="0"/>
              <a:t>	Literally just made up.</a:t>
            </a:r>
          </a:p>
          <a:p>
            <a:endParaRPr lang="en-US" sz="2800" dirty="0"/>
          </a:p>
          <a:p>
            <a:pPr marL="457200" indent="-457200">
              <a:buFontTx/>
              <a:buChar char="-"/>
            </a:pPr>
            <a:r>
              <a:rPr lang="en-US" sz="2800" dirty="0"/>
              <a:t>EUROSTAT predicts the best place in EU to live to 100 is… </a:t>
            </a:r>
          </a:p>
          <a:p>
            <a:r>
              <a:rPr lang="en-US" sz="2800" dirty="0"/>
              <a:t>	North Africa and Rural Poland</a:t>
            </a:r>
          </a:p>
          <a:p>
            <a:endParaRPr lang="en-US" sz="2800" dirty="0"/>
          </a:p>
          <a:p>
            <a:pPr marL="457200" indent="-457200">
              <a:buFontTx/>
              <a:buChar char="-"/>
            </a:pPr>
            <a:r>
              <a:rPr lang="en-US" sz="2800" dirty="0"/>
              <a:t>The National Institutes of Aging runs a 20-year program on anti-aging </a:t>
            </a:r>
          </a:p>
          <a:p>
            <a:r>
              <a:rPr lang="en-US" sz="2800" dirty="0"/>
              <a:t>	interventions. It makes a statistical mistake. </a:t>
            </a:r>
            <a:r>
              <a:rPr lang="en-US" sz="2800" b="1" dirty="0"/>
              <a:t>Trials don’t measure aging.</a:t>
            </a:r>
          </a:p>
          <a:p>
            <a:endParaRPr lang="en-US" sz="2800" dirty="0"/>
          </a:p>
          <a:p>
            <a:pPr marL="457200" indent="-457200">
              <a:buFontTx/>
              <a:buChar char="-"/>
            </a:pPr>
            <a:r>
              <a:rPr lang="en-US" sz="2800" b="1" dirty="0"/>
              <a:t>Children’s blood </a:t>
            </a:r>
            <a:r>
              <a:rPr lang="en-US" sz="2800" dirty="0"/>
              <a:t>obtained under dubious pretenses, in an attempt to get </a:t>
            </a:r>
          </a:p>
          <a:p>
            <a:r>
              <a:rPr lang="en-US" sz="2800" dirty="0"/>
              <a:t>	Peter Theil to invest injected by a disgraced doctor from MIT </a:t>
            </a:r>
          </a:p>
          <a:p>
            <a:r>
              <a:rPr lang="en-US" sz="2800" dirty="0"/>
              <a:t>	supervised by Stanford academic excluded from medical practice</a:t>
            </a:r>
            <a:br>
              <a:rPr lang="en-US" sz="2800" dirty="0"/>
            </a:br>
            <a:br>
              <a:rPr lang="en-US" sz="2800" dirty="0"/>
            </a:br>
            <a:r>
              <a:rPr lang="en-US" sz="2800" dirty="0"/>
              <a:t>	= a dead patient (~2L of child-blood in one injection)</a:t>
            </a:r>
          </a:p>
          <a:p>
            <a:endParaRPr lang="en-US" sz="2800" dirty="0"/>
          </a:p>
        </p:txBody>
      </p:sp>
      <p:sp>
        <p:nvSpPr>
          <p:cNvPr id="2" name="TextBox 1">
            <a:extLst>
              <a:ext uri="{FF2B5EF4-FFF2-40B4-BE49-F238E27FC236}">
                <a16:creationId xmlns:a16="http://schemas.microsoft.com/office/drawing/2014/main" id="{489B7F26-0497-06C6-13D7-C84FD6EBFDFA}"/>
              </a:ext>
            </a:extLst>
          </p:cNvPr>
          <p:cNvSpPr txBox="1"/>
          <p:nvPr/>
        </p:nvSpPr>
        <p:spPr>
          <a:xfrm>
            <a:off x="653200" y="0"/>
            <a:ext cx="2587568" cy="584775"/>
          </a:xfrm>
          <a:prstGeom prst="rect">
            <a:avLst/>
          </a:prstGeom>
          <a:noFill/>
        </p:spPr>
        <p:txBody>
          <a:bodyPr wrap="none" rtlCol="0">
            <a:spAutoFit/>
          </a:bodyPr>
          <a:lstStyle/>
          <a:p>
            <a:r>
              <a:rPr lang="en-US" sz="3200" b="1" dirty="0"/>
              <a:t>A few teasers:</a:t>
            </a:r>
            <a:endParaRPr lang="en-US" sz="2800" b="1" dirty="0">
              <a:sym typeface="Wingdings" pitchFamily="2" charset="2"/>
            </a:endParaRPr>
          </a:p>
        </p:txBody>
      </p:sp>
    </p:spTree>
    <p:extLst>
      <p:ext uri="{BB962C8B-B14F-4D97-AF65-F5344CB8AC3E}">
        <p14:creationId xmlns:p14="http://schemas.microsoft.com/office/powerpoint/2010/main" val="3423118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37E5-3ACC-6C83-DE9F-164FBE44F8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9B5ADE-8422-59F4-6E5C-46FFCD9861B0}"/>
              </a:ext>
            </a:extLst>
          </p:cNvPr>
          <p:cNvSpPr txBox="1"/>
          <p:nvPr/>
        </p:nvSpPr>
        <p:spPr>
          <a:xfrm>
            <a:off x="0" y="375265"/>
            <a:ext cx="11607858" cy="6555641"/>
          </a:xfrm>
          <a:prstGeom prst="rect">
            <a:avLst/>
          </a:prstGeom>
          <a:noFill/>
        </p:spPr>
        <p:txBody>
          <a:bodyPr wrap="none" rtlCol="0">
            <a:spAutoFit/>
          </a:bodyPr>
          <a:lstStyle/>
          <a:p>
            <a:endParaRPr lang="en-US" sz="2800" dirty="0"/>
          </a:p>
          <a:p>
            <a:pPr marL="457200" indent="-457200">
              <a:buFontTx/>
              <a:buChar char="-"/>
            </a:pPr>
            <a:r>
              <a:rPr lang="en-US" sz="2800" dirty="0"/>
              <a:t>Harvard Professor David Sinclair decides Resveratrol (wine sediment) is </a:t>
            </a:r>
          </a:p>
          <a:p>
            <a:r>
              <a:rPr lang="en-US" sz="2800" dirty="0"/>
              <a:t>	a ‘miracle molecule’ that ‘halts aging’. Sells for $720 million USD to GSK. </a:t>
            </a:r>
            <a:br>
              <a:rPr lang="en-US" sz="2800" dirty="0"/>
            </a:br>
            <a:endParaRPr lang="en-US" sz="2800" dirty="0"/>
          </a:p>
          <a:p>
            <a:r>
              <a:rPr lang="en-US" sz="2800" dirty="0"/>
              <a:t>	It’s not absorbed into the body.</a:t>
            </a:r>
          </a:p>
          <a:p>
            <a:br>
              <a:rPr lang="en-US" sz="2800" dirty="0"/>
            </a:br>
            <a:r>
              <a:rPr lang="en-US" sz="2800" dirty="0"/>
              <a:t>	130+ clinical trials. It causes diarrhea. </a:t>
            </a:r>
          </a:p>
          <a:p>
            <a:endParaRPr lang="en-US" sz="2800" dirty="0"/>
          </a:p>
          <a:p>
            <a:r>
              <a:rPr lang="en-US" sz="2800" dirty="0"/>
              <a:t>	GSK gives it to cancer patients: they </a:t>
            </a:r>
            <a:r>
              <a:rPr lang="en-US" sz="2800" b="1" dirty="0"/>
              <a:t>dehydrate and die </a:t>
            </a:r>
            <a:r>
              <a:rPr lang="en-US" sz="2800" dirty="0"/>
              <a:t>of kidney failure.</a:t>
            </a:r>
          </a:p>
          <a:p>
            <a:endParaRPr lang="en-US" sz="2800" dirty="0"/>
          </a:p>
          <a:p>
            <a:pPr marL="457200" indent="-457200">
              <a:buFontTx/>
              <a:buChar char="-"/>
            </a:pPr>
            <a:r>
              <a:rPr lang="en-US" sz="2800" dirty="0"/>
              <a:t>Sinclair opens a fertility clinic to ‘reverse reproductive aging’ – </a:t>
            </a:r>
          </a:p>
          <a:p>
            <a:r>
              <a:rPr lang="en-US" sz="2800" dirty="0"/>
              <a:t>	“</a:t>
            </a:r>
            <a:r>
              <a:rPr lang="en-GB" sz="2800" dirty="0"/>
              <a:t>intentionally offering its products in countries where clinical trials </a:t>
            </a:r>
            <a:br>
              <a:rPr lang="en-GB" sz="2800" dirty="0"/>
            </a:br>
            <a:r>
              <a:rPr lang="en-GB" sz="2800" dirty="0"/>
              <a:t>	are not required” </a:t>
            </a:r>
            <a:r>
              <a:rPr lang="en-US" sz="2800" dirty="0"/>
              <a:t>to avoid regulation. $1.8 Billion USD in losses. </a:t>
            </a:r>
          </a:p>
          <a:p>
            <a:endParaRPr lang="en-US" sz="2800" dirty="0"/>
          </a:p>
          <a:p>
            <a:r>
              <a:rPr lang="en-US" sz="2800" dirty="0"/>
              <a:t>	Treatment banned by FDA. </a:t>
            </a:r>
          </a:p>
        </p:txBody>
      </p:sp>
      <p:sp>
        <p:nvSpPr>
          <p:cNvPr id="4" name="TextBox 3">
            <a:extLst>
              <a:ext uri="{FF2B5EF4-FFF2-40B4-BE49-F238E27FC236}">
                <a16:creationId xmlns:a16="http://schemas.microsoft.com/office/drawing/2014/main" id="{17BE7196-312C-2050-1F8D-2F21D1800534}"/>
              </a:ext>
            </a:extLst>
          </p:cNvPr>
          <p:cNvSpPr txBox="1"/>
          <p:nvPr/>
        </p:nvSpPr>
        <p:spPr>
          <a:xfrm>
            <a:off x="653200" y="0"/>
            <a:ext cx="2587568" cy="584775"/>
          </a:xfrm>
          <a:prstGeom prst="rect">
            <a:avLst/>
          </a:prstGeom>
          <a:noFill/>
        </p:spPr>
        <p:txBody>
          <a:bodyPr wrap="none" rtlCol="0">
            <a:spAutoFit/>
          </a:bodyPr>
          <a:lstStyle/>
          <a:p>
            <a:r>
              <a:rPr lang="en-US" sz="3200" b="1" dirty="0"/>
              <a:t>A few teasers:</a:t>
            </a:r>
            <a:endParaRPr lang="en-US" sz="2800" b="1" dirty="0">
              <a:sym typeface="Wingdings" pitchFamily="2" charset="2"/>
            </a:endParaRPr>
          </a:p>
        </p:txBody>
      </p:sp>
    </p:spTree>
    <p:extLst>
      <p:ext uri="{BB962C8B-B14F-4D97-AF65-F5344CB8AC3E}">
        <p14:creationId xmlns:p14="http://schemas.microsoft.com/office/powerpoint/2010/main" val="504770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F57D-0CF5-E094-9519-57B992FDFB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9E9A1E-7BC9-C7A1-C5EC-61E0845FF7A4}"/>
              </a:ext>
            </a:extLst>
          </p:cNvPr>
          <p:cNvSpPr txBox="1"/>
          <p:nvPr/>
        </p:nvSpPr>
        <p:spPr>
          <a:xfrm>
            <a:off x="0" y="375265"/>
            <a:ext cx="11565795" cy="6986528"/>
          </a:xfrm>
          <a:prstGeom prst="rect">
            <a:avLst/>
          </a:prstGeom>
          <a:noFill/>
        </p:spPr>
        <p:txBody>
          <a:bodyPr wrap="none" rtlCol="0">
            <a:spAutoFit/>
          </a:bodyPr>
          <a:lstStyle/>
          <a:p>
            <a:endParaRPr lang="en-US" sz="2800" dirty="0"/>
          </a:p>
          <a:p>
            <a:endParaRPr lang="en-US" sz="2800" dirty="0"/>
          </a:p>
          <a:p>
            <a:pPr marL="457200" indent="-457200">
              <a:buFontTx/>
              <a:buChar char="-"/>
            </a:pPr>
            <a:r>
              <a:rPr lang="en-US" sz="2800" dirty="0"/>
              <a:t>Sinclair rinses and repeats. Loses </a:t>
            </a:r>
            <a:r>
              <a:rPr lang="en-US" sz="2800" b="1" dirty="0"/>
              <a:t>~$8bn. </a:t>
            </a:r>
          </a:p>
          <a:p>
            <a:pPr marL="457200" indent="-457200">
              <a:buFontTx/>
              <a:buChar char="-"/>
            </a:pPr>
            <a:endParaRPr lang="en-US" sz="2800" b="1" dirty="0"/>
          </a:p>
          <a:p>
            <a:pPr marL="457200" indent="-457200">
              <a:buFontTx/>
              <a:buChar char="-"/>
            </a:pPr>
            <a:r>
              <a:rPr lang="en-US" sz="2800" dirty="0"/>
              <a:t>Thrown off NASDAQ for operating </a:t>
            </a:r>
            <a:r>
              <a:rPr lang="en-US" sz="2800" b="1" dirty="0"/>
              <a:t>non-compliant “shell company”</a:t>
            </a:r>
          </a:p>
          <a:p>
            <a:r>
              <a:rPr lang="en-US" sz="2800" dirty="0"/>
              <a:t>	 with Nir Barzilai. </a:t>
            </a:r>
          </a:p>
          <a:p>
            <a:r>
              <a:rPr lang="en-US" sz="2800" dirty="0"/>
              <a:t>	Lost 99.7% of investor funds. </a:t>
            </a:r>
          </a:p>
          <a:p>
            <a:endParaRPr lang="en-US" sz="2800" dirty="0"/>
          </a:p>
          <a:p>
            <a:pPr marL="457200" indent="-457200">
              <a:buFontTx/>
              <a:buChar char="-"/>
            </a:pPr>
            <a:r>
              <a:rPr lang="en-US" sz="2800" dirty="0"/>
              <a:t>Now sells dog supplements </a:t>
            </a:r>
            <a:r>
              <a:rPr lang="en-US" sz="2800" dirty="0" err="1"/>
              <a:t>outta</a:t>
            </a:r>
            <a:r>
              <a:rPr lang="en-US" sz="2800" dirty="0"/>
              <a:t> Harvard. </a:t>
            </a:r>
            <a:r>
              <a:rPr lang="en-GB" sz="1400" dirty="0">
                <a:effectLst/>
                <a:latin typeface="Arial" panose="020B0604020202020204" pitchFamily="34" charset="0"/>
                <a:ea typeface="Aptos" panose="020B0004020202020204" pitchFamily="34" charset="0"/>
              </a:rPr>
              <a:t>c</a:t>
            </a:r>
            <a:r>
              <a:rPr lang="en-GB" sz="1400" dirty="0">
                <a:latin typeface="Arial" panose="020B0604020202020204" pitchFamily="34" charset="0"/>
              </a:rPr>
              <a:t>linical trial measured dog intelligence, largely fails anyway</a:t>
            </a:r>
            <a:endParaRPr lang="en-US" sz="1400" dirty="0"/>
          </a:p>
          <a:p>
            <a:pPr lvl="1"/>
            <a:r>
              <a:rPr lang="en-US" sz="2800" dirty="0"/>
              <a:t>	(Funding by Chrissy Teigan and Pedro Pascal)</a:t>
            </a:r>
          </a:p>
          <a:p>
            <a:pPr marL="457200" indent="-457200">
              <a:buFontTx/>
              <a:buChar char="-"/>
            </a:pPr>
            <a:endParaRPr lang="en-US" sz="2800" b="1" dirty="0"/>
          </a:p>
          <a:p>
            <a:pPr marL="457200" indent="-457200">
              <a:buFontTx/>
              <a:buChar char="-"/>
            </a:pPr>
            <a:r>
              <a:rPr lang="en-US" sz="2800" b="1" dirty="0"/>
              <a:t>Eight </a:t>
            </a:r>
            <a:r>
              <a:rPr lang="en-US" sz="2800" dirty="0"/>
              <a:t>Nobel Laureates </a:t>
            </a:r>
            <a:r>
              <a:rPr lang="en-US" sz="2800" b="1" dirty="0"/>
              <a:t>still</a:t>
            </a:r>
            <a:r>
              <a:rPr lang="en-US" sz="2800" dirty="0"/>
              <a:t> on the board of his companies..</a:t>
            </a:r>
          </a:p>
          <a:p>
            <a:pPr marL="457200" indent="-457200">
              <a:buFontTx/>
              <a:buChar char="-"/>
            </a:pPr>
            <a:endParaRPr lang="en-US" sz="2800" dirty="0"/>
          </a:p>
          <a:p>
            <a:pPr marL="457200" indent="-457200">
              <a:buFontTx/>
              <a:buChar char="-"/>
            </a:pPr>
            <a:r>
              <a:rPr lang="en-US" sz="2800" dirty="0"/>
              <a:t>He’s the lead editor of ‘</a:t>
            </a:r>
            <a:r>
              <a:rPr lang="en-US" sz="2800" b="1" dirty="0"/>
              <a:t>Aging</a:t>
            </a:r>
            <a:r>
              <a:rPr lang="en-US" sz="2800" dirty="0"/>
              <a:t>’ – most important journal in the field.</a:t>
            </a:r>
            <a:br>
              <a:rPr lang="en-US" sz="2800" dirty="0"/>
            </a:br>
            <a:br>
              <a:rPr lang="en-US" sz="2800" dirty="0"/>
            </a:br>
            <a:endParaRPr lang="en-US" sz="2800" dirty="0"/>
          </a:p>
        </p:txBody>
      </p:sp>
      <p:sp>
        <p:nvSpPr>
          <p:cNvPr id="2" name="TextBox 1">
            <a:extLst>
              <a:ext uri="{FF2B5EF4-FFF2-40B4-BE49-F238E27FC236}">
                <a16:creationId xmlns:a16="http://schemas.microsoft.com/office/drawing/2014/main" id="{A0D8988D-D6C3-99A5-BD2F-547F0FB26A6C}"/>
              </a:ext>
            </a:extLst>
          </p:cNvPr>
          <p:cNvSpPr txBox="1"/>
          <p:nvPr/>
        </p:nvSpPr>
        <p:spPr>
          <a:xfrm>
            <a:off x="653200" y="0"/>
            <a:ext cx="2587568" cy="584775"/>
          </a:xfrm>
          <a:prstGeom prst="rect">
            <a:avLst/>
          </a:prstGeom>
          <a:noFill/>
        </p:spPr>
        <p:txBody>
          <a:bodyPr wrap="none" rtlCol="0">
            <a:spAutoFit/>
          </a:bodyPr>
          <a:lstStyle/>
          <a:p>
            <a:r>
              <a:rPr lang="en-US" sz="3200" b="1" dirty="0"/>
              <a:t>A few teasers:</a:t>
            </a:r>
            <a:endParaRPr lang="en-US" sz="2800" b="1" dirty="0">
              <a:sym typeface="Wingdings" pitchFamily="2" charset="2"/>
            </a:endParaRPr>
          </a:p>
        </p:txBody>
      </p:sp>
    </p:spTree>
    <p:extLst>
      <p:ext uri="{BB962C8B-B14F-4D97-AF65-F5344CB8AC3E}">
        <p14:creationId xmlns:p14="http://schemas.microsoft.com/office/powerpoint/2010/main" val="2883479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15CF5-9E1D-532A-71F3-D5653B61EB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C3A738-B001-043E-04FD-BC89298AC9C4}"/>
              </a:ext>
            </a:extLst>
          </p:cNvPr>
          <p:cNvSpPr txBox="1"/>
          <p:nvPr/>
        </p:nvSpPr>
        <p:spPr>
          <a:xfrm>
            <a:off x="0" y="375265"/>
            <a:ext cx="11829329" cy="5693866"/>
          </a:xfrm>
          <a:prstGeom prst="rect">
            <a:avLst/>
          </a:prstGeom>
          <a:noFill/>
        </p:spPr>
        <p:txBody>
          <a:bodyPr wrap="none" rtlCol="0">
            <a:spAutoFit/>
          </a:bodyPr>
          <a:lstStyle/>
          <a:p>
            <a:endParaRPr lang="en-US" sz="2800" dirty="0"/>
          </a:p>
          <a:p>
            <a:endParaRPr lang="en-US" sz="2800" dirty="0"/>
          </a:p>
          <a:p>
            <a:pPr marL="457200" indent="-457200">
              <a:buFontTx/>
              <a:buChar char="-"/>
            </a:pPr>
            <a:r>
              <a:rPr lang="en-US" sz="2800" dirty="0"/>
              <a:t>I am publicly invited to excavate a famous corpse</a:t>
            </a:r>
          </a:p>
          <a:p>
            <a:pPr marL="457200" indent="-457200">
              <a:buFontTx/>
              <a:buChar char="-"/>
            </a:pPr>
            <a:endParaRPr lang="en-US" sz="2800" dirty="0"/>
          </a:p>
          <a:p>
            <a:pPr marL="457200" indent="-457200">
              <a:buFontTx/>
              <a:buChar char="-"/>
            </a:pPr>
            <a:r>
              <a:rPr lang="en-US" sz="2800" dirty="0"/>
              <a:t>I get accused of being a Russian spy in the Washington Post – emails arrive!</a:t>
            </a:r>
          </a:p>
          <a:p>
            <a:pPr marL="457200" indent="-457200">
              <a:buFontTx/>
              <a:buChar char="-"/>
            </a:pPr>
            <a:endParaRPr lang="en-US" sz="2800" dirty="0"/>
          </a:p>
          <a:p>
            <a:pPr marL="457200" indent="-457200">
              <a:buFontTx/>
              <a:buChar char="-"/>
            </a:pPr>
            <a:r>
              <a:rPr lang="en-US" sz="2800" dirty="0"/>
              <a:t>‘Big dog food’ conspiracy theories</a:t>
            </a:r>
          </a:p>
          <a:p>
            <a:pPr marL="457200" indent="-457200">
              <a:buFontTx/>
              <a:buChar char="-"/>
            </a:pPr>
            <a:endParaRPr lang="en-US" sz="2800" dirty="0"/>
          </a:p>
          <a:p>
            <a:pPr marL="457200" indent="-457200">
              <a:buFontTx/>
              <a:buChar char="-"/>
            </a:pPr>
            <a:r>
              <a:rPr lang="en-US" sz="2800" dirty="0"/>
              <a:t>I get an open letter to me, the Queen, the Pope, and Vladimir Putin. </a:t>
            </a:r>
          </a:p>
          <a:p>
            <a:pPr lvl="1"/>
            <a:r>
              <a:rPr lang="en-US" sz="2800" dirty="0"/>
              <a:t>	(It makes the papers)</a:t>
            </a:r>
          </a:p>
          <a:p>
            <a:pPr marL="457200" indent="-457200">
              <a:buFontTx/>
              <a:buChar char="-"/>
            </a:pPr>
            <a:endParaRPr lang="en-US" sz="2800" dirty="0"/>
          </a:p>
          <a:p>
            <a:pPr marL="457200" indent="-457200">
              <a:buFontTx/>
              <a:buChar char="-"/>
            </a:pPr>
            <a:r>
              <a:rPr lang="en-US" sz="2800" dirty="0"/>
              <a:t>The ‘world’s oldest dog’ is uncovered as a fraud, and I’m suspicious of the cat</a:t>
            </a:r>
            <a:br>
              <a:rPr lang="en-US" sz="2800" dirty="0"/>
            </a:br>
            <a:endParaRPr lang="en-US" sz="2800" dirty="0"/>
          </a:p>
        </p:txBody>
      </p:sp>
      <p:sp>
        <p:nvSpPr>
          <p:cNvPr id="2" name="TextBox 1">
            <a:extLst>
              <a:ext uri="{FF2B5EF4-FFF2-40B4-BE49-F238E27FC236}">
                <a16:creationId xmlns:a16="http://schemas.microsoft.com/office/drawing/2014/main" id="{A6446AE4-46DC-6C6C-3D18-B8127CC00CDD}"/>
              </a:ext>
            </a:extLst>
          </p:cNvPr>
          <p:cNvSpPr txBox="1"/>
          <p:nvPr/>
        </p:nvSpPr>
        <p:spPr>
          <a:xfrm>
            <a:off x="653200" y="0"/>
            <a:ext cx="5977727" cy="584775"/>
          </a:xfrm>
          <a:prstGeom prst="rect">
            <a:avLst/>
          </a:prstGeom>
          <a:noFill/>
        </p:spPr>
        <p:txBody>
          <a:bodyPr wrap="none" rtlCol="0">
            <a:spAutoFit/>
          </a:bodyPr>
          <a:lstStyle/>
          <a:p>
            <a:r>
              <a:rPr lang="en-US" sz="3200" b="1" dirty="0"/>
              <a:t>A few teasers (the personal ones):</a:t>
            </a:r>
            <a:endParaRPr lang="en-US" sz="2800" b="1" dirty="0">
              <a:sym typeface="Wingdings" pitchFamily="2" charset="2"/>
            </a:endParaRPr>
          </a:p>
        </p:txBody>
      </p:sp>
    </p:spTree>
    <p:extLst>
      <p:ext uri="{BB962C8B-B14F-4D97-AF65-F5344CB8AC3E}">
        <p14:creationId xmlns:p14="http://schemas.microsoft.com/office/powerpoint/2010/main" val="36389703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2E3AEAB-53DA-5599-92EB-3BE791592EF1}"/>
              </a:ext>
            </a:extLst>
          </p:cNvPr>
          <p:cNvSpPr txBox="1">
            <a:spLocks/>
          </p:cNvSpPr>
          <p:nvPr/>
        </p:nvSpPr>
        <p:spPr>
          <a:xfrm>
            <a:off x="582038" y="524295"/>
            <a:ext cx="10515600" cy="580941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Unanswered – </a:t>
            </a:r>
          </a:p>
          <a:p>
            <a:endParaRPr lang="en-US" dirty="0"/>
          </a:p>
          <a:p>
            <a:r>
              <a:rPr lang="en-US" dirty="0"/>
              <a:t>Why is Okinawan survival past age 100 predicted (R</a:t>
            </a:r>
            <a:r>
              <a:rPr lang="en-US" baseline="30000" dirty="0"/>
              <a:t>2</a:t>
            </a:r>
            <a:r>
              <a:rPr lang="en-US" dirty="0"/>
              <a:t>=0.7) by bombing of birth certificates?</a:t>
            </a:r>
          </a:p>
          <a:p>
            <a:r>
              <a:rPr lang="en-US" dirty="0"/>
              <a:t>Why do Japanese centenarians have the highest rate of smoking and drinking of any age group? Even higher than prison pops?</a:t>
            </a:r>
          </a:p>
          <a:p>
            <a:r>
              <a:rPr lang="en-US" dirty="0"/>
              <a:t>Why do &lt;20% of supercentenarians have birth records, but over 90% of the rest of the population?</a:t>
            </a:r>
          </a:p>
          <a:p>
            <a:r>
              <a:rPr lang="en-US" dirty="0"/>
              <a:t>Why does the new England centenarian study have &lt;30% rates of birth certificates, but New England c. 1900 have near-complete coverage?</a:t>
            </a:r>
            <a:br>
              <a:rPr lang="en-US" dirty="0"/>
            </a:br>
            <a:br>
              <a:rPr lang="en-US" dirty="0"/>
            </a:br>
            <a:r>
              <a:rPr lang="en-US" dirty="0"/>
              <a:t>Why does the oldest man in the world have three birthdays, two wedding dates to the same wife, an undocumented double name change, multiple conscriptions to the same army within &lt;12 months, </a:t>
            </a:r>
            <a:r>
              <a:rPr lang="en-US" dirty="0" err="1"/>
              <a:t>etc</a:t>
            </a:r>
            <a:r>
              <a:rPr lang="en-US" dirty="0"/>
              <a:t> </a:t>
            </a:r>
            <a:r>
              <a:rPr lang="en-US" dirty="0" err="1"/>
              <a:t>etc</a:t>
            </a:r>
            <a:r>
              <a:rPr lang="en-US" dirty="0"/>
              <a:t> </a:t>
            </a:r>
            <a:r>
              <a:rPr lang="en-US" dirty="0" err="1"/>
              <a:t>etc</a:t>
            </a:r>
            <a:r>
              <a:rPr lang="en-US" dirty="0"/>
              <a:t>……</a:t>
            </a:r>
          </a:p>
          <a:p>
            <a:endParaRPr lang="en-US" dirty="0"/>
          </a:p>
        </p:txBody>
      </p:sp>
    </p:spTree>
    <p:extLst>
      <p:ext uri="{BB962C8B-B14F-4D97-AF65-F5344CB8AC3E}">
        <p14:creationId xmlns:p14="http://schemas.microsoft.com/office/powerpoint/2010/main" val="765253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33EC-56C9-7426-B1A2-5F0B77764E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024233-FDA7-8B29-458E-B6B89700C6DB}"/>
              </a:ext>
            </a:extLst>
          </p:cNvPr>
          <p:cNvSpPr>
            <a:spLocks noGrp="1"/>
          </p:cNvSpPr>
          <p:nvPr>
            <p:ph idx="1"/>
          </p:nvPr>
        </p:nvSpPr>
        <p:spPr/>
        <p:txBody>
          <a:bodyPr/>
          <a:lstStyle/>
          <a:p>
            <a:endParaRPr lang="en-US" dirty="0"/>
          </a:p>
        </p:txBody>
      </p:sp>
      <p:pic>
        <p:nvPicPr>
          <p:cNvPr id="4" name="Picture 3" descr="A paper with text and numbers&#10;&#10;Description automatically generated">
            <a:extLst>
              <a:ext uri="{FF2B5EF4-FFF2-40B4-BE49-F238E27FC236}">
                <a16:creationId xmlns:a16="http://schemas.microsoft.com/office/drawing/2014/main" id="{3ECA9841-497C-3626-67F3-7BDAA23207C1}"/>
              </a:ext>
            </a:extLst>
          </p:cNvPr>
          <p:cNvPicPr>
            <a:picLocks noChangeAspect="1"/>
          </p:cNvPicPr>
          <p:nvPr/>
        </p:nvPicPr>
        <p:blipFill>
          <a:blip r:embed="rId2"/>
          <a:stretch>
            <a:fillRect/>
          </a:stretch>
        </p:blipFill>
        <p:spPr>
          <a:xfrm>
            <a:off x="499249" y="0"/>
            <a:ext cx="5460563" cy="6929458"/>
          </a:xfrm>
          <a:prstGeom prst="rect">
            <a:avLst/>
          </a:prstGeom>
        </p:spPr>
      </p:pic>
      <p:sp>
        <p:nvSpPr>
          <p:cNvPr id="5" name="Rectangle 2">
            <a:extLst>
              <a:ext uri="{FF2B5EF4-FFF2-40B4-BE49-F238E27FC236}">
                <a16:creationId xmlns:a16="http://schemas.microsoft.com/office/drawing/2014/main" id="{3474EDC6-ECFA-351E-F893-AA5F3F44CA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descr="A table of text with black text&#10;&#10;Description automatically generated">
            <a:extLst>
              <a:ext uri="{FF2B5EF4-FFF2-40B4-BE49-F238E27FC236}">
                <a16:creationId xmlns:a16="http://schemas.microsoft.com/office/drawing/2014/main" id="{B0BDF14F-5D06-26FA-77C3-7F5F6387380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959812" y="102835"/>
            <a:ext cx="5727700" cy="471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580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AB734ED-5F53-6F4E-82F7-7F8ABA9C7FE6}"/>
              </a:ext>
            </a:extLst>
          </p:cNvPr>
          <p:cNvSpPr txBox="1"/>
          <p:nvPr/>
        </p:nvSpPr>
        <p:spPr>
          <a:xfrm>
            <a:off x="931844" y="515257"/>
            <a:ext cx="10599697" cy="646331"/>
          </a:xfrm>
          <a:prstGeom prst="rect">
            <a:avLst/>
          </a:prstGeom>
          <a:noFill/>
        </p:spPr>
        <p:txBody>
          <a:bodyPr wrap="none" rtlCol="0">
            <a:spAutoFit/>
          </a:bodyPr>
          <a:lstStyle/>
          <a:p>
            <a:r>
              <a:rPr lang="en-US" sz="3600" dirty="0">
                <a:sym typeface="Wingdings" pitchFamily="2" charset="2"/>
              </a:rPr>
              <a:t>Knowing a person’s age is fundamental to demography </a:t>
            </a:r>
          </a:p>
        </p:txBody>
      </p:sp>
      <p:sp>
        <p:nvSpPr>
          <p:cNvPr id="18" name="TextBox 17">
            <a:extLst>
              <a:ext uri="{FF2B5EF4-FFF2-40B4-BE49-F238E27FC236}">
                <a16:creationId xmlns:a16="http://schemas.microsoft.com/office/drawing/2014/main" id="{92EBFD04-220B-B5A5-0CA9-DE0F48C02002}"/>
              </a:ext>
            </a:extLst>
          </p:cNvPr>
          <p:cNvSpPr txBox="1"/>
          <p:nvPr/>
        </p:nvSpPr>
        <p:spPr>
          <a:xfrm>
            <a:off x="1679511" y="1448957"/>
            <a:ext cx="9235788" cy="4401205"/>
          </a:xfrm>
          <a:prstGeom prst="rect">
            <a:avLst/>
          </a:prstGeom>
          <a:noFill/>
        </p:spPr>
        <p:txBody>
          <a:bodyPr wrap="square">
            <a:spAutoFit/>
          </a:bodyPr>
          <a:lstStyle/>
          <a:p>
            <a:r>
              <a:rPr lang="en-GB" sz="2800" dirty="0">
                <a:effectLst/>
              </a:rPr>
              <a:t>“Consider a room containing 100 real Italian centenarians, each holding complete and validated documents of their age. </a:t>
            </a:r>
          </a:p>
          <a:p>
            <a:endParaRPr lang="en-GB" sz="2800" b="1" dirty="0"/>
          </a:p>
          <a:p>
            <a:r>
              <a:rPr lang="en-GB" sz="2800" b="1" dirty="0">
                <a:effectLst/>
              </a:rPr>
              <a:t>One random centenarian is then exchanged for a younger sibling, who is handed their real and validated birth documents. </a:t>
            </a:r>
          </a:p>
          <a:p>
            <a:endParaRPr lang="en-GB" sz="2800" b="1" dirty="0"/>
          </a:p>
          <a:p>
            <a:r>
              <a:rPr lang="en-GB" sz="2800" dirty="0">
                <a:effectLst/>
              </a:rPr>
              <a:t>How could an independent observer discriminate this type I substitution from the 99 other real cases, using only documents as evidence?”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FA1F6FA-C296-672C-E5B2-6757A4AE283F}"/>
                  </a:ext>
                </a:extLst>
              </p14:cNvPr>
              <p14:cNvContentPartPr/>
              <p14:nvPr/>
            </p14:nvContentPartPr>
            <p14:xfrm>
              <a:off x="4901169" y="-725271"/>
              <a:ext cx="360" cy="360"/>
            </p14:xfrm>
          </p:contentPart>
        </mc:Choice>
        <mc:Fallback xmlns="">
          <p:pic>
            <p:nvPicPr>
              <p:cNvPr id="6" name="Ink 5">
                <a:extLst>
                  <a:ext uri="{FF2B5EF4-FFF2-40B4-BE49-F238E27FC236}">
                    <a16:creationId xmlns:a16="http://schemas.microsoft.com/office/drawing/2014/main" id="{9FA1F6FA-C296-672C-E5B2-6757A4AE283F}"/>
                  </a:ext>
                </a:extLst>
              </p:cNvPr>
              <p:cNvPicPr/>
              <p:nvPr/>
            </p:nvPicPr>
            <p:blipFill>
              <a:blip r:embed="rId7"/>
              <a:stretch>
                <a:fillRect/>
              </a:stretch>
            </p:blipFill>
            <p:spPr>
              <a:xfrm>
                <a:off x="4892169" y="-734271"/>
                <a:ext cx="18000" cy="18000"/>
              </a:xfrm>
              <a:prstGeom prst="rect">
                <a:avLst/>
              </a:prstGeom>
            </p:spPr>
          </p:pic>
        </mc:Fallback>
      </mc:AlternateContent>
      <p:sp>
        <p:nvSpPr>
          <p:cNvPr id="10" name="TextBox 9">
            <a:extLst>
              <a:ext uri="{FF2B5EF4-FFF2-40B4-BE49-F238E27FC236}">
                <a16:creationId xmlns:a16="http://schemas.microsoft.com/office/drawing/2014/main" id="{5EEFD07F-BFD2-252B-052F-018AB2F649CB}"/>
              </a:ext>
            </a:extLst>
          </p:cNvPr>
          <p:cNvSpPr txBox="1"/>
          <p:nvPr/>
        </p:nvSpPr>
        <p:spPr>
          <a:xfrm>
            <a:off x="4422712" y="6158203"/>
            <a:ext cx="7795647" cy="646331"/>
          </a:xfrm>
          <a:prstGeom prst="rect">
            <a:avLst/>
          </a:prstGeom>
          <a:noFill/>
        </p:spPr>
        <p:txBody>
          <a:bodyPr wrap="square" rtlCol="0">
            <a:spAutoFit/>
          </a:bodyPr>
          <a:lstStyle/>
          <a:p>
            <a:r>
              <a:rPr lang="en-GB" dirty="0"/>
              <a:t>SJ Newman 2019 </a:t>
            </a:r>
            <a:r>
              <a:rPr lang="en-GB" dirty="0">
                <a:hlinkClick r:id="rId8"/>
              </a:rPr>
              <a:t>Supercentenarians and the oldest-old are concentrated into regions with no birth certificates and short lifespans</a:t>
            </a:r>
            <a:r>
              <a:rPr lang="en-GB" dirty="0"/>
              <a:t> </a:t>
            </a:r>
            <a:r>
              <a:rPr lang="en-GB" dirty="0" err="1"/>
              <a:t>bioRxiv</a:t>
            </a:r>
            <a:r>
              <a:rPr lang="en-GB" dirty="0"/>
              <a:t>, 704080</a:t>
            </a:r>
          </a:p>
        </p:txBody>
      </p:sp>
      <p:pic>
        <p:nvPicPr>
          <p:cNvPr id="2" name="Picture 1">
            <a:extLst>
              <a:ext uri="{FF2B5EF4-FFF2-40B4-BE49-F238E27FC236}">
                <a16:creationId xmlns:a16="http://schemas.microsoft.com/office/drawing/2014/main" id="{8211D42E-D861-83C2-DF21-0A7CCDC428E9}"/>
              </a:ext>
            </a:extLst>
          </p:cNvPr>
          <p:cNvPicPr/>
          <p:nvPr/>
        </p:nvPicPr>
        <p:blipFill>
          <a:blip r:embed="rId9">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F2E715AB-F72F-BAE6-7B8C-21DE2FE31D9F}"/>
              </a:ext>
            </a:extLst>
          </p:cNvPr>
          <p:cNvPicPr>
            <a:picLocks noChangeAspect="1"/>
          </p:cNvPicPr>
          <p:nvPr/>
        </p:nvPicPr>
        <p:blipFill>
          <a:blip r:embed="rId10"/>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926865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F075-3B53-BD67-09B0-481F465BC616}"/>
              </a:ext>
            </a:extLst>
          </p:cNvPr>
          <p:cNvSpPr>
            <a:spLocks noGrp="1"/>
          </p:cNvSpPr>
          <p:nvPr>
            <p:ph type="title"/>
          </p:nvPr>
        </p:nvSpPr>
        <p:spPr/>
        <p:txBody>
          <a:bodyPr/>
          <a:lstStyle/>
          <a:p>
            <a:endParaRPr lang="en-US"/>
          </a:p>
        </p:txBody>
      </p:sp>
      <p:sp>
        <p:nvSpPr>
          <p:cNvPr id="4" name="Rectangle 2">
            <a:extLst>
              <a:ext uri="{FF2B5EF4-FFF2-40B4-BE49-F238E27FC236}">
                <a16:creationId xmlns:a16="http://schemas.microsoft.com/office/drawing/2014/main" id="{F1711617-858D-926B-7090-E7F0C2FE267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descr="A graph showing the number of the year&#10;&#10;Description automatically generated with medium confidence">
            <a:extLst>
              <a:ext uri="{FF2B5EF4-FFF2-40B4-BE49-F238E27FC236}">
                <a16:creationId xmlns:a16="http://schemas.microsoft.com/office/drawing/2014/main" id="{AE2909DF-EDD0-6D3C-9685-2CD41070D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96045" cy="49664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863CBEC-C253-639B-E0CB-C6C5472B6E3D}"/>
              </a:ext>
            </a:extLst>
          </p:cNvPr>
          <p:cNvSpPr>
            <a:spLocks noChangeArrowheads="1"/>
          </p:cNvSpPr>
          <p:nvPr/>
        </p:nvSpPr>
        <p:spPr bwMode="auto">
          <a:xfrm>
            <a:off x="0" y="4966487"/>
            <a:ext cx="1003894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Figure 1. The unremarkable old-age life expectancy of European blue zones.</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Life expectancy at age 85+ across the European Union, measured by EUROSTAT every year since 1990 (boxplots). Both Sardinia (light blue) and the region of Ikaria (orange) demonstrate unremarkable late-life survival relative to all other regions of the European Union for extended periods both before and after the discovery of ‘blue zones’ (vertical dark blue line). Actual outliers for high or low old-age life expectancy are shown as black points, the number of regions measured is shown as labels on the secondary axis (top x-axis) and the year on the bottom x-axis. At no point has either ‘blue zone’ achieved remarkable or outlier status in old-age survival rate.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is EUROSTAT data – data from the EU government, collected from European governments in general. In 1990, Sardinia was equal 51</a:t>
            </a:r>
            <a:r>
              <a:rPr kumimoji="0" lang="en-US"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 Europe for old-age survival (of 128 regions). The region containing Ikaria was 109</a:t>
            </a:r>
            <a:r>
              <a:rPr kumimoji="0" lang="en-US"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These numbers have not really improved.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78489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64C5-E362-4855-0A73-76108A0B43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DA361E-3876-93EC-BF7D-13A7B772E131}"/>
              </a:ext>
            </a:extLst>
          </p:cNvPr>
          <p:cNvSpPr>
            <a:spLocks noGrp="1"/>
          </p:cNvSpPr>
          <p:nvPr>
            <p:ph idx="1"/>
          </p:nvPr>
        </p:nvSpPr>
        <p:spPr/>
        <p:txBody>
          <a:bodyPr/>
          <a:lstStyle/>
          <a:p>
            <a:endParaRPr lang="en-US" dirty="0"/>
          </a:p>
        </p:txBody>
      </p:sp>
      <p:sp>
        <p:nvSpPr>
          <p:cNvPr id="4" name="Rectangle 2">
            <a:extLst>
              <a:ext uri="{FF2B5EF4-FFF2-40B4-BE49-F238E27FC236}">
                <a16:creationId xmlns:a16="http://schemas.microsoft.com/office/drawing/2014/main" id="{33935781-F036-2F86-FC46-85BA6AB06742}"/>
              </a:ext>
            </a:extLst>
          </p:cNvPr>
          <p:cNvSpPr>
            <a:spLocks noChangeArrowheads="1"/>
          </p:cNvSpPr>
          <p:nvPr/>
        </p:nvSpPr>
        <p:spPr bwMode="auto">
          <a:xfrm>
            <a:off x="0" y="-145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1" descr="A graph of numbers and a number of points&#10;&#10;Description automatically generated with medium confidence">
            <a:extLst>
              <a:ext uri="{FF2B5EF4-FFF2-40B4-BE49-F238E27FC236}">
                <a16:creationId xmlns:a16="http://schemas.microsoft.com/office/drawing/2014/main" id="{A587755C-297D-936B-AAB3-FFAEA3574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09" b="2614"/>
          <a:stretch>
            <a:fillRect/>
          </a:stretch>
        </p:blipFill>
        <p:spPr bwMode="auto">
          <a:xfrm>
            <a:off x="0" y="-14591"/>
            <a:ext cx="7023370" cy="66651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BAB0C7E-2EE5-2FF0-8942-CE770AC86928}"/>
              </a:ext>
            </a:extLst>
          </p:cNvPr>
          <p:cNvSpPr>
            <a:spLocks noChangeArrowheads="1"/>
          </p:cNvSpPr>
          <p:nvPr/>
        </p:nvSpPr>
        <p:spPr bwMode="auto">
          <a:xfrm>
            <a:off x="7555149" y="1162462"/>
            <a:ext cx="410507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Figure 3. Rank concordance across non-overlapping cohorts of the oldest old.</a:t>
            </a:r>
            <a:r>
              <a:rPr kumimoji="0" lang="en-GB" altLang="en-US" sz="16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 The ranks for centenarian attainment – survival rates from age 80 to ages 100+ – remain consistent across sizeable gaps and degrade slowly over time, despite the complete replacement of cohorts. </a:t>
            </a:r>
            <a:endParaRPr kumimoji="0" lang="en-GB"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4279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0BA3A-CFBA-66F9-56F2-97FF6F0F078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C937296-9CB0-FA44-9252-88F8F0148C33}"/>
              </a:ext>
            </a:extLst>
          </p:cNvPr>
          <p:cNvSpPr txBox="1">
            <a:spLocks/>
          </p:cNvSpPr>
          <p:nvPr/>
        </p:nvSpPr>
        <p:spPr>
          <a:xfrm>
            <a:off x="518310" y="95126"/>
            <a:ext cx="11353800" cy="47017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But the problem. What was it?</a:t>
            </a:r>
          </a:p>
        </p:txBody>
      </p:sp>
      <p:sp>
        <p:nvSpPr>
          <p:cNvPr id="12" name="Rectangle 11">
            <a:extLst>
              <a:ext uri="{FF2B5EF4-FFF2-40B4-BE49-F238E27FC236}">
                <a16:creationId xmlns:a16="http://schemas.microsoft.com/office/drawing/2014/main" id="{00241E49-9768-DF58-9DB1-1F655FFC89AB}"/>
              </a:ext>
            </a:extLst>
          </p:cNvPr>
          <p:cNvSpPr/>
          <p:nvPr/>
        </p:nvSpPr>
        <p:spPr>
          <a:xfrm>
            <a:off x="5121535" y="6116544"/>
            <a:ext cx="6965689" cy="646331"/>
          </a:xfrm>
          <a:prstGeom prst="rect">
            <a:avLst/>
          </a:prstGeom>
        </p:spPr>
        <p:txBody>
          <a:bodyPr wrap="none">
            <a:spAutoFit/>
          </a:bodyPr>
          <a:lstStyle/>
          <a:p>
            <a:r>
              <a:rPr lang="en-US" dirty="0">
                <a:hlinkClick r:id="rId3"/>
              </a:rPr>
              <a:t>Newman and Easteal (2016) </a:t>
            </a:r>
            <a:r>
              <a:rPr lang="en-GB" b="1" dirty="0"/>
              <a:t>The dynamic upper limit of human lifespan</a:t>
            </a:r>
            <a:endParaRPr lang="en-US" dirty="0">
              <a:hlinkClick r:id="rId3"/>
            </a:endParaRPr>
          </a:p>
          <a:p>
            <a:r>
              <a:rPr lang="en-US" dirty="0">
                <a:hlinkClick r:id="rId3"/>
              </a:rPr>
              <a:t>https://f1000research.com/articles/6-569</a:t>
            </a:r>
            <a:r>
              <a:rPr lang="en-US" dirty="0"/>
              <a:t> </a:t>
            </a:r>
          </a:p>
        </p:txBody>
      </p:sp>
      <p:pic>
        <p:nvPicPr>
          <p:cNvPr id="2" name="Picture 1">
            <a:extLst>
              <a:ext uri="{FF2B5EF4-FFF2-40B4-BE49-F238E27FC236}">
                <a16:creationId xmlns:a16="http://schemas.microsoft.com/office/drawing/2014/main" id="{711B3B74-3A3D-88C9-00C8-BB03652AE8FD}"/>
              </a:ext>
            </a:extLst>
          </p:cNvPr>
          <p:cNvPicPr/>
          <p:nvPr/>
        </p:nvPicPr>
        <p:blipFill>
          <a:blip r:embed="rId4">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61D336AA-D245-9B11-8BE7-6CA423D27688}"/>
              </a:ext>
            </a:extLst>
          </p:cNvPr>
          <p:cNvPicPr>
            <a:picLocks noChangeAspect="1"/>
          </p:cNvPicPr>
          <p:nvPr/>
        </p:nvPicPr>
        <p:blipFill>
          <a:blip r:embed="rId5"/>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376486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6598-13CD-F536-381E-2D17D55EB8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10A237-145C-388F-72ED-6ED6D0089984}"/>
              </a:ext>
            </a:extLst>
          </p:cNvPr>
          <p:cNvSpPr txBox="1"/>
          <p:nvPr/>
        </p:nvSpPr>
        <p:spPr>
          <a:xfrm>
            <a:off x="294192" y="253537"/>
            <a:ext cx="3374001" cy="646331"/>
          </a:xfrm>
          <a:prstGeom prst="rect">
            <a:avLst/>
          </a:prstGeom>
          <a:noFill/>
        </p:spPr>
        <p:txBody>
          <a:bodyPr wrap="none" rtlCol="0">
            <a:spAutoFit/>
          </a:bodyPr>
          <a:lstStyle/>
          <a:p>
            <a:r>
              <a:rPr lang="en-US" sz="3600" dirty="0"/>
              <a:t>Further concerns</a:t>
            </a:r>
          </a:p>
        </p:txBody>
      </p:sp>
      <p:pic>
        <p:nvPicPr>
          <p:cNvPr id="7" name="Picture 6">
            <a:extLst>
              <a:ext uri="{FF2B5EF4-FFF2-40B4-BE49-F238E27FC236}">
                <a16:creationId xmlns:a16="http://schemas.microsoft.com/office/drawing/2014/main" id="{896A8BCC-7FA7-3250-8E5C-8EDE75A25E6D}"/>
              </a:ext>
            </a:extLst>
          </p:cNvPr>
          <p:cNvPicPr/>
          <p:nvPr/>
        </p:nvPicPr>
        <p:blipFill>
          <a:blip r:embed="rId3">
            <a:alphaModFix amt="47000"/>
          </a:blip>
          <a:stretch>
            <a:fillRect/>
          </a:stretch>
        </p:blipFill>
        <p:spPr>
          <a:xfrm>
            <a:off x="20382" y="6158203"/>
            <a:ext cx="2106999" cy="667826"/>
          </a:xfrm>
          <a:prstGeom prst="rect">
            <a:avLst/>
          </a:prstGeom>
        </p:spPr>
      </p:pic>
      <p:pic>
        <p:nvPicPr>
          <p:cNvPr id="8" name="Picture 7">
            <a:extLst>
              <a:ext uri="{FF2B5EF4-FFF2-40B4-BE49-F238E27FC236}">
                <a16:creationId xmlns:a16="http://schemas.microsoft.com/office/drawing/2014/main" id="{7D4BFB2B-8653-5068-37B7-F36D101039A0}"/>
              </a:ext>
            </a:extLst>
          </p:cNvPr>
          <p:cNvPicPr>
            <a:picLocks noChangeAspect="1"/>
          </p:cNvPicPr>
          <p:nvPr/>
        </p:nvPicPr>
        <p:blipFill>
          <a:blip r:embed="rId4"/>
          <a:stretch>
            <a:fillRect/>
          </a:stretch>
        </p:blipFill>
        <p:spPr>
          <a:xfrm>
            <a:off x="2127381" y="6161892"/>
            <a:ext cx="2295331" cy="661537"/>
          </a:xfrm>
          <a:prstGeom prst="rect">
            <a:avLst/>
          </a:prstGeom>
        </p:spPr>
      </p:pic>
      <p:sp>
        <p:nvSpPr>
          <p:cNvPr id="5" name="TextBox 4">
            <a:extLst>
              <a:ext uri="{FF2B5EF4-FFF2-40B4-BE49-F238E27FC236}">
                <a16:creationId xmlns:a16="http://schemas.microsoft.com/office/drawing/2014/main" id="{7AE1092B-FF0C-F7D0-B49D-EF3145FD26A8}"/>
              </a:ext>
            </a:extLst>
          </p:cNvPr>
          <p:cNvSpPr txBox="1"/>
          <p:nvPr/>
        </p:nvSpPr>
        <p:spPr>
          <a:xfrm>
            <a:off x="294192" y="1433422"/>
            <a:ext cx="11612463" cy="1200329"/>
          </a:xfrm>
          <a:prstGeom prst="rect">
            <a:avLst/>
          </a:prstGeom>
          <a:noFill/>
        </p:spPr>
        <p:txBody>
          <a:bodyPr wrap="square">
            <a:spAutoFit/>
          </a:bodyPr>
          <a:lstStyle/>
          <a:p>
            <a:r>
              <a:rPr lang="en-GB" sz="2400" dirty="0" err="1">
                <a:solidFill>
                  <a:srgbClr val="000000"/>
                </a:solidFill>
                <a:effectLst/>
                <a:ea typeface="Calibri" panose="020F0502020204030204" pitchFamily="34" charset="0"/>
              </a:rPr>
              <a:t>Markides</a:t>
            </a:r>
            <a:r>
              <a:rPr lang="en-GB" sz="2400" dirty="0">
                <a:solidFill>
                  <a:srgbClr val="000000"/>
                </a:solidFill>
                <a:effectLst/>
                <a:ea typeface="Calibri" panose="020F0502020204030204" pitchFamily="34" charset="0"/>
              </a:rPr>
              <a:t> and </a:t>
            </a:r>
            <a:r>
              <a:rPr lang="en-GB" sz="2400" dirty="0" err="1">
                <a:solidFill>
                  <a:srgbClr val="000000"/>
                </a:solidFill>
                <a:effectLst/>
                <a:ea typeface="Calibri" panose="020F0502020204030204" pitchFamily="34" charset="0"/>
              </a:rPr>
              <a:t>Machalek</a:t>
            </a:r>
            <a:r>
              <a:rPr lang="en-GB" sz="2400" dirty="0">
                <a:solidFill>
                  <a:srgbClr val="000000"/>
                </a:solidFill>
                <a:effectLst/>
                <a:ea typeface="Calibri" panose="020F0502020204030204" pitchFamily="34" charset="0"/>
              </a:rPr>
              <a:t> “</a:t>
            </a:r>
            <a:r>
              <a:rPr lang="en-GB" sz="2400" i="1" dirty="0">
                <a:solidFill>
                  <a:srgbClr val="000000"/>
                </a:solidFill>
                <a:effectLst/>
                <a:ea typeface="Calibri" panose="020F0502020204030204" pitchFamily="34" charset="0"/>
              </a:rPr>
              <a:t>While errors in the data are recognized as a possible explanatory factor, a consensus seems to have developed that the </a:t>
            </a:r>
            <a:r>
              <a:rPr lang="en-GB" sz="2400" dirty="0">
                <a:solidFill>
                  <a:srgbClr val="000000"/>
                </a:solidFill>
                <a:effectLst/>
                <a:ea typeface="Calibri" panose="020F0502020204030204" pitchFamily="34" charset="0"/>
              </a:rPr>
              <a:t>[old-age mortality]</a:t>
            </a:r>
            <a:r>
              <a:rPr lang="en-GB" sz="2400" i="1" dirty="0">
                <a:solidFill>
                  <a:srgbClr val="000000"/>
                </a:solidFill>
                <a:effectLst/>
                <a:ea typeface="Calibri" panose="020F0502020204030204" pitchFamily="34" charset="0"/>
              </a:rPr>
              <a:t> crossover is indeed real and results from higher early mortality that removes less hardy blacks</a:t>
            </a:r>
            <a:r>
              <a:rPr lang="en-GB" sz="2400" dirty="0">
                <a:solidFill>
                  <a:srgbClr val="000000"/>
                </a:solidFill>
                <a:effectLst/>
                <a:ea typeface="Calibri" panose="020F0502020204030204" pitchFamily="34" charset="0"/>
              </a:rPr>
              <a:t>”</a:t>
            </a:r>
            <a:r>
              <a:rPr lang="en-GB" sz="2400" baseline="30000" dirty="0">
                <a:solidFill>
                  <a:srgbClr val="000000"/>
                </a:solidFill>
                <a:effectLst/>
                <a:ea typeface="Calibri" panose="020F0502020204030204" pitchFamily="34" charset="0"/>
                <a:cs typeface="Times New Roman" panose="02020603050405020304" pitchFamily="18" charset="0"/>
              </a:rPr>
              <a:t>23</a:t>
            </a:r>
            <a:endParaRPr lang="en-US" sz="2400" dirty="0"/>
          </a:p>
        </p:txBody>
      </p:sp>
      <p:sp>
        <p:nvSpPr>
          <p:cNvPr id="9" name="Rectangle 1">
            <a:extLst>
              <a:ext uri="{FF2B5EF4-FFF2-40B4-BE49-F238E27FC236}">
                <a16:creationId xmlns:a16="http://schemas.microsoft.com/office/drawing/2014/main" id="{CED491AD-8AE7-2F7D-3ACE-14B08877E718}"/>
              </a:ext>
            </a:extLst>
          </p:cNvPr>
          <p:cNvSpPr>
            <a:spLocks noChangeArrowheads="1"/>
          </p:cNvSpPr>
          <p:nvPr/>
        </p:nvSpPr>
        <p:spPr bwMode="auto">
          <a:xfrm>
            <a:off x="294192" y="3454824"/>
            <a:ext cx="98225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ea typeface="Calibri" panose="020F0502020204030204" pitchFamily="34" charset="0"/>
              </a:rPr>
              <a:t>[Prof Jaques] Vallin</a:t>
            </a:r>
            <a:r>
              <a:rPr kumimoji="0" lang="en-GB" altLang="en-US" sz="2400" b="0" i="0" u="none" strike="noStrike" cap="none" normalizeH="0" baseline="30000" dirty="0">
                <a:ln>
                  <a:noFill/>
                </a:ln>
                <a:solidFill>
                  <a:srgbClr val="000000"/>
                </a:solidFill>
                <a:effectLst/>
                <a:ea typeface="Calibri" panose="020F0502020204030204" pitchFamily="34" charset="0"/>
                <a:cs typeface="Times New Roman" panose="02020603050405020304" pitchFamily="18" charset="0"/>
              </a:rPr>
              <a:t>14</a:t>
            </a:r>
            <a:r>
              <a:rPr kumimoji="0" lang="en-GB" altLang="en-US" sz="2400" b="0" i="0" u="none" strike="noStrike" cap="none" normalizeH="0" baseline="0" dirty="0">
                <a:ln>
                  <a:noFill/>
                </a:ln>
                <a:solidFill>
                  <a:srgbClr val="000000"/>
                </a:solidFill>
                <a:effectLst/>
                <a:ea typeface="Calibri" panose="020F0502020204030204" pitchFamily="34" charset="0"/>
              </a:rPr>
              <a:t> claimed that extreme age records on Guadeloupe and Martinique are a positive outcome of the African slave trade’s “</a:t>
            </a:r>
            <a:r>
              <a:rPr kumimoji="0" lang="en-GB" altLang="en-US" sz="2400" i="1" u="none" strike="noStrike" cap="none" normalizeH="0" baseline="0" dirty="0">
                <a:ln>
                  <a:noFill/>
                </a:ln>
                <a:solidFill>
                  <a:srgbClr val="000000"/>
                </a:solidFill>
                <a:effectLst/>
                <a:ea typeface="Calibri" panose="020F0502020204030204" pitchFamily="34" charset="0"/>
              </a:rPr>
              <a:t>selection of the strongest individuals</a:t>
            </a:r>
            <a:r>
              <a:rPr kumimoji="0" lang="en-GB" altLang="en-US" sz="2400" b="0" i="0" u="none" strike="noStrike" cap="none" normalizeH="0" baseline="0" dirty="0">
                <a:ln>
                  <a:noFill/>
                </a:ln>
                <a:solidFill>
                  <a:srgbClr val="000000"/>
                </a:solidFill>
                <a:effectLst/>
                <a:ea typeface="Calibri" panose="020F0502020204030204" pitchFamily="34" charset="0"/>
              </a:rPr>
              <a:t>” through “</a:t>
            </a:r>
            <a:r>
              <a:rPr kumimoji="0" lang="en-GB" altLang="en-US" sz="2400" b="1" i="1" u="none" strike="noStrike" cap="none" normalizeH="0" baseline="0" dirty="0">
                <a:ln>
                  <a:noFill/>
                </a:ln>
                <a:solidFill>
                  <a:srgbClr val="000000"/>
                </a:solidFill>
                <a:effectLst/>
                <a:ea typeface="Calibri" panose="020F0502020204030204" pitchFamily="34" charset="0"/>
              </a:rPr>
              <a:t>the tremendous health selection effect of slavery</a:t>
            </a:r>
            <a:r>
              <a:rPr kumimoji="0" lang="en-GB" altLang="en-US" sz="2400" b="0" i="0" u="none" strike="noStrike" cap="none" normalizeH="0" baseline="0" dirty="0">
                <a:ln>
                  <a:noFill/>
                </a:ln>
                <a:solidFill>
                  <a:srgbClr val="000000"/>
                </a:solidFill>
                <a:effectLst/>
                <a:ea typeface="Calibri" panose="020F0502020204030204" pitchFamily="34" charset="0"/>
              </a:rPr>
              <a:t>”, and that such hypothetical effects are further enriched "</a:t>
            </a:r>
            <a:r>
              <a:rPr kumimoji="0" lang="en-GB" altLang="en-US" sz="2400" b="0" i="1" u="none" strike="noStrike" cap="none" normalizeH="0" baseline="0" dirty="0">
                <a:ln>
                  <a:noFill/>
                </a:ln>
                <a:solidFill>
                  <a:srgbClr val="000000"/>
                </a:solidFill>
                <a:effectLst/>
                <a:ea typeface="Calibri" panose="020F0502020204030204" pitchFamily="34" charset="0"/>
              </a:rPr>
              <a:t>due to low immigration and high fertility among black people compared to white</a:t>
            </a:r>
            <a:r>
              <a:rPr kumimoji="0" lang="en-GB" altLang="en-US" sz="2400" b="0" i="0" u="none" strike="noStrike" cap="none" normalizeH="0" baseline="0" dirty="0">
                <a:ln>
                  <a:noFill/>
                </a:ln>
                <a:solidFill>
                  <a:srgbClr val="000000"/>
                </a:solidFill>
                <a:effectLst/>
                <a:ea typeface="Calibri" panose="020F0502020204030204" pitchFamily="34" charset="0"/>
              </a:rPr>
              <a:t>”</a:t>
            </a:r>
            <a:r>
              <a:rPr kumimoji="0" lang="en-GB" altLang="en-US" sz="2400" b="0" i="0" u="none" strike="noStrike" cap="none" normalizeH="0" baseline="30000" dirty="0">
                <a:ln>
                  <a:noFill/>
                </a:ln>
                <a:solidFill>
                  <a:srgbClr val="000000"/>
                </a:solidFill>
                <a:effectLst/>
                <a:ea typeface="Calibri" panose="020F0502020204030204" pitchFamily="34" charset="0"/>
                <a:cs typeface="Times New Roman" panose="02020603050405020304" pitchFamily="18" charset="0"/>
              </a:rPr>
              <a:t>14</a:t>
            </a:r>
            <a:r>
              <a:rPr kumimoji="0" lang="en-GB" altLang="en-US" sz="2400" b="0" i="0" u="none" strike="noStrike" cap="none" normalizeH="0" baseline="0" dirty="0">
                <a:ln>
                  <a:noFill/>
                </a:ln>
                <a:solidFill>
                  <a:srgbClr val="000000"/>
                </a:solidFill>
                <a:effectLst/>
                <a:ea typeface="Calibri" panose="020F0502020204030204" pitchFamily="34" charset="0"/>
              </a:rPr>
              <a:t>. </a:t>
            </a:r>
            <a:endParaRPr kumimoji="0" lang="en-GB"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6726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CF9C-619A-B354-DCD4-4F6790BA5086}"/>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CAC1488B-6852-F8AF-0C0C-27F47FA44F03}"/>
              </a:ext>
            </a:extLst>
          </p:cNvPr>
          <p:cNvSpPr>
            <a:spLocks noChangeArrowheads="1"/>
          </p:cNvSpPr>
          <p:nvPr/>
        </p:nvSpPr>
        <p:spPr bwMode="auto">
          <a:xfrm>
            <a:off x="157287" y="0"/>
            <a:ext cx="11877426"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1200"/>
              </a:spcAft>
            </a:pPr>
            <a:r>
              <a:rPr lang="en-GB" sz="2400" dirty="0">
                <a:solidFill>
                  <a:srgbClr val="000000"/>
                </a:solidFill>
                <a:effectLst/>
                <a:ea typeface="Calibri" panose="020F0502020204030204" pitchFamily="34" charset="0"/>
                <a:cs typeface="Times New Roman" panose="02020603050405020304" pitchFamily="18" charset="0"/>
              </a:rPr>
              <a:t>[Robert Young claims] </a:t>
            </a:r>
          </a:p>
          <a:p>
            <a:pPr>
              <a:spcAft>
                <a:spcPts val="1200"/>
              </a:spcAft>
            </a:pPr>
            <a:r>
              <a:rPr lang="en-GB" sz="2400" dirty="0">
                <a:solidFill>
                  <a:srgbClr val="000000"/>
                </a:solidFill>
                <a:effectLst/>
                <a:ea typeface="Calibri" panose="020F0502020204030204" pitchFamily="34" charset="0"/>
                <a:cs typeface="Times New Roman" panose="02020603050405020304" pitchFamily="18" charset="0"/>
              </a:rPr>
              <a:t>that African-Americans have “</a:t>
            </a:r>
            <a:r>
              <a:rPr lang="en-GB" sz="2400" i="1" dirty="0">
                <a:solidFill>
                  <a:srgbClr val="000000"/>
                </a:solidFill>
                <a:effectLst/>
                <a:ea typeface="Calibri" panose="020F0502020204030204" pitchFamily="34" charset="0"/>
                <a:cs typeface="Times New Roman" panose="02020603050405020304" pitchFamily="18" charset="0"/>
              </a:rPr>
              <a:t>thicker skin than Caucasian-Americans</a:t>
            </a:r>
            <a:r>
              <a:rPr lang="en-GB" sz="2400" dirty="0">
                <a:solidFill>
                  <a:srgbClr val="000000"/>
                </a:solidFill>
                <a:effectLst/>
                <a:ea typeface="Calibri" panose="020F0502020204030204" pitchFamily="34" charset="0"/>
                <a:cs typeface="Times New Roman" panose="02020603050405020304" pitchFamily="18" charset="0"/>
              </a:rPr>
              <a:t>” which “</a:t>
            </a:r>
            <a:r>
              <a:rPr lang="en-GB" sz="2400" i="1" dirty="0">
                <a:solidFill>
                  <a:srgbClr val="000000"/>
                </a:solidFill>
                <a:effectLst/>
                <a:ea typeface="Calibri" panose="020F0502020204030204" pitchFamily="34" charset="0"/>
                <a:cs typeface="Times New Roman" panose="02020603050405020304" pitchFamily="18" charset="0"/>
              </a:rPr>
              <a:t>protects their internal organs</a:t>
            </a:r>
            <a:r>
              <a:rPr lang="en-GB" sz="2400" dirty="0">
                <a:solidFill>
                  <a:srgbClr val="000000"/>
                </a:solidFill>
                <a:effectLst/>
                <a:ea typeface="Calibri" panose="020F0502020204030204" pitchFamily="34" charset="0"/>
                <a:cs typeface="Times New Roman" panose="02020603050405020304" pitchFamily="18" charset="0"/>
              </a:rPr>
              <a:t>” because “‘</a:t>
            </a:r>
            <a:r>
              <a:rPr lang="en-GB" sz="2400" i="1" dirty="0">
                <a:solidFill>
                  <a:srgbClr val="000000"/>
                </a:solidFill>
                <a:effectLst/>
                <a:ea typeface="Calibri" panose="020F0502020204030204" pitchFamily="34" charset="0"/>
                <a:cs typeface="Times New Roman" panose="02020603050405020304" pitchFamily="18" charset="0"/>
              </a:rPr>
              <a:t>Black don’t crack</a:t>
            </a:r>
            <a:r>
              <a:rPr lang="en-GB" sz="2400" dirty="0">
                <a:solidFill>
                  <a:srgbClr val="000000"/>
                </a:solidFill>
                <a:effectLst/>
                <a:ea typeface="Calibri" panose="020F0502020204030204" pitchFamily="34" charset="0"/>
                <a:cs typeface="Times New Roman" panose="02020603050405020304" pitchFamily="18" charset="0"/>
              </a:rPr>
              <a:t>’”</a:t>
            </a:r>
            <a:r>
              <a:rPr lang="en-GB" sz="2400" baseline="30000" dirty="0">
                <a:solidFill>
                  <a:srgbClr val="000000"/>
                </a:solidFill>
                <a:effectLst/>
                <a:ea typeface="Calibri" panose="020F0502020204030204" pitchFamily="34" charset="0"/>
                <a:cs typeface="Times New Roman" panose="02020603050405020304" pitchFamily="18" charset="0"/>
              </a:rPr>
              <a:t>24</a:t>
            </a:r>
            <a:r>
              <a:rPr lang="en-GB" sz="2400" dirty="0">
                <a:solidFill>
                  <a:srgbClr val="000000"/>
                </a:solidFill>
                <a:effectLst/>
                <a:ea typeface="Calibri" panose="020F0502020204030204" pitchFamily="34" charset="0"/>
                <a:cs typeface="Times New Roman" panose="02020603050405020304" pitchFamily="18" charset="0"/>
              </a:rPr>
              <a:t>. </a:t>
            </a:r>
            <a:endParaRPr lang="en-GB" sz="2400" dirty="0">
              <a:solidFill>
                <a:srgbClr val="000000"/>
              </a:solidFill>
              <a:ea typeface="Calibri" panose="020F0502020204030204" pitchFamily="34" charset="0"/>
              <a:cs typeface="Times New Roman" panose="02020603050405020304" pitchFamily="18" charset="0"/>
            </a:endParaRPr>
          </a:p>
          <a:p>
            <a:pPr>
              <a:spcAft>
                <a:spcPts val="1200"/>
              </a:spcAft>
            </a:pPr>
            <a:endParaRPr lang="en-GB" sz="2400" dirty="0">
              <a:solidFill>
                <a:srgbClr val="000000"/>
              </a:solidFill>
              <a:ea typeface="Calibri" panose="020F0502020204030204" pitchFamily="34" charset="0"/>
              <a:cs typeface="Times New Roman" panose="02020603050405020304" pitchFamily="18" charset="0"/>
            </a:endParaRPr>
          </a:p>
          <a:p>
            <a:pPr>
              <a:spcAft>
                <a:spcPts val="1200"/>
              </a:spcAft>
            </a:pPr>
            <a:r>
              <a:rPr lang="en-GB" sz="2400" dirty="0">
                <a:solidFill>
                  <a:srgbClr val="000000"/>
                </a:solidFill>
                <a:effectLst/>
                <a:ea typeface="Calibri" panose="020F0502020204030204" pitchFamily="34" charset="0"/>
                <a:cs typeface="Times New Roman" panose="02020603050405020304" pitchFamily="18" charset="0"/>
              </a:rPr>
              <a:t>“</a:t>
            </a:r>
            <a:r>
              <a:rPr lang="en-GB" sz="2400" i="1" dirty="0">
                <a:solidFill>
                  <a:srgbClr val="000000"/>
                </a:solidFill>
                <a:effectLst/>
                <a:ea typeface="Calibri" panose="020F0502020204030204" pitchFamily="34" charset="0"/>
                <a:cs typeface="Times New Roman" panose="02020603050405020304" pitchFamily="18" charset="0"/>
              </a:rPr>
              <a:t>greater selection pressures, and thus faster evolution</a:t>
            </a:r>
            <a:r>
              <a:rPr lang="en-GB" sz="2400" dirty="0">
                <a:solidFill>
                  <a:srgbClr val="000000"/>
                </a:solidFill>
                <a:effectLst/>
                <a:ea typeface="Calibri" panose="020F0502020204030204" pitchFamily="34" charset="0"/>
                <a:cs typeface="Times New Roman" panose="02020603050405020304" pitchFamily="18" charset="0"/>
              </a:rPr>
              <a:t>” in African-Americans because of the “</a:t>
            </a:r>
            <a:r>
              <a:rPr lang="en-GB" sz="2400" i="1" dirty="0">
                <a:solidFill>
                  <a:srgbClr val="000000"/>
                </a:solidFill>
                <a:effectLst/>
                <a:ea typeface="Calibri" panose="020F0502020204030204" pitchFamily="34" charset="0"/>
                <a:cs typeface="Times New Roman" panose="02020603050405020304" pitchFamily="18" charset="0"/>
              </a:rPr>
              <a:t>pruning</a:t>
            </a:r>
            <a:r>
              <a:rPr lang="en-GB" sz="2400" dirty="0">
                <a:solidFill>
                  <a:srgbClr val="000000"/>
                </a:solidFill>
                <a:effectLst/>
                <a:ea typeface="Calibri" panose="020F0502020204030204" pitchFamily="34" charset="0"/>
                <a:cs typeface="Times New Roman" panose="02020603050405020304" pitchFamily="18" charset="0"/>
              </a:rPr>
              <a:t>” benefits of slavery (as with Vallin) and the forced breeding of slaves</a:t>
            </a:r>
            <a:r>
              <a:rPr lang="en-GB" sz="2400" baseline="30000" dirty="0">
                <a:solidFill>
                  <a:srgbClr val="000000"/>
                </a:solidFill>
                <a:effectLst/>
                <a:ea typeface="Calibri" panose="020F0502020204030204" pitchFamily="34" charset="0"/>
                <a:cs typeface="Times New Roman" panose="02020603050405020304" pitchFamily="18" charset="0"/>
              </a:rPr>
              <a:t>24</a:t>
            </a:r>
            <a:r>
              <a:rPr lang="en-GB" sz="2400" dirty="0">
                <a:solidFill>
                  <a:srgbClr val="000000"/>
                </a:solidFill>
                <a:effectLst/>
                <a:ea typeface="Calibri" panose="020F0502020204030204" pitchFamily="34" charset="0"/>
                <a:cs typeface="Times New Roman" panose="02020603050405020304" pitchFamily="18" charset="0"/>
              </a:rPr>
              <a:t> because “</a:t>
            </a:r>
            <a:r>
              <a:rPr lang="en-GB" sz="2400" i="1" dirty="0">
                <a:solidFill>
                  <a:srgbClr val="000000"/>
                </a:solidFill>
                <a:effectLst/>
                <a:ea typeface="Calibri" panose="020F0502020204030204" pitchFamily="34" charset="0"/>
                <a:cs typeface="Times New Roman" panose="02020603050405020304" pitchFamily="18" charset="0"/>
              </a:rPr>
              <a:t>often the most-healthy African American males were selected to be the ‘stud’ that would then be mated with the healthy females; less-healthy slaves would be discouraged from breeding</a:t>
            </a:r>
            <a:r>
              <a:rPr lang="en-GB" sz="2400" dirty="0">
                <a:solidFill>
                  <a:srgbClr val="000000"/>
                </a:solidFill>
                <a:effectLst/>
                <a:ea typeface="Calibri" panose="020F0502020204030204" pitchFamily="34" charset="0"/>
                <a:cs typeface="Times New Roman" panose="02020603050405020304" pitchFamily="18" charset="0"/>
              </a:rPr>
              <a:t>”</a:t>
            </a:r>
            <a:r>
              <a:rPr lang="en-GB" sz="2400" baseline="30000" dirty="0">
                <a:solidFill>
                  <a:srgbClr val="000000"/>
                </a:solidFill>
                <a:effectLst/>
                <a:ea typeface="Calibri" panose="020F0502020204030204" pitchFamily="34" charset="0"/>
                <a:cs typeface="Times New Roman" panose="02020603050405020304" pitchFamily="18" charset="0"/>
              </a:rPr>
              <a:t>24</a:t>
            </a:r>
            <a:r>
              <a:rPr lang="en-GB" sz="2400" dirty="0">
                <a:solidFill>
                  <a:srgbClr val="000000"/>
                </a:solidFill>
                <a:effectLst/>
                <a:ea typeface="Calibri" panose="020F0502020204030204" pitchFamily="34" charset="0"/>
                <a:cs typeface="Times New Roman" panose="02020603050405020304" pitchFamily="18" charset="0"/>
              </a:rPr>
              <a:t>. </a:t>
            </a:r>
          </a:p>
          <a:p>
            <a:pPr>
              <a:spcAft>
                <a:spcPts val="1200"/>
              </a:spcAft>
            </a:pPr>
            <a:endParaRPr lang="en-GB" sz="2400" dirty="0">
              <a:ea typeface="Calibri" panose="020F0502020204030204" pitchFamily="34" charset="0"/>
              <a:cs typeface="Times New Roman" panose="02020603050405020304" pitchFamily="18" charset="0"/>
            </a:endParaRPr>
          </a:p>
          <a:p>
            <a:pPr>
              <a:spcAft>
                <a:spcPts val="1200"/>
              </a:spcAft>
            </a:pPr>
            <a:r>
              <a:rPr lang="en-GB" sz="2400" dirty="0">
                <a:solidFill>
                  <a:srgbClr val="000000"/>
                </a:solidFill>
                <a:effectLst/>
                <a:ea typeface="Calibri" panose="020F0502020204030204" pitchFamily="34" charset="0"/>
                <a:cs typeface="Times New Roman" panose="02020603050405020304" pitchFamily="18" charset="0"/>
              </a:rPr>
              <a:t>Young extends his racist theory to explain why the USA has supercentenarians and Africa does not. He first states that racial ‘pruning’ must be moderate to be effective, as “</a:t>
            </a:r>
            <a:r>
              <a:rPr lang="en-GB" sz="2400" i="1" dirty="0">
                <a:solidFill>
                  <a:srgbClr val="000000"/>
                </a:solidFill>
                <a:effectLst/>
                <a:ea typeface="Calibri" panose="020F0502020204030204" pitchFamily="34" charset="0"/>
                <a:cs typeface="Times New Roman" panose="02020603050405020304" pitchFamily="18" charset="0"/>
              </a:rPr>
              <a:t>clearly, the Jewish population in Auschwitz had a very short life expectancy (akin to cutting a tree down, not pruning it)</a:t>
            </a:r>
            <a:r>
              <a:rPr lang="en-GB" sz="2400" dirty="0">
                <a:solidFill>
                  <a:srgbClr val="000000"/>
                </a:solidFill>
                <a:effectLst/>
                <a:ea typeface="Calibri" panose="020F0502020204030204" pitchFamily="34" charset="0"/>
                <a:cs typeface="Times New Roman" panose="02020603050405020304" pitchFamily="18" charset="0"/>
              </a:rPr>
              <a:t>”</a:t>
            </a:r>
            <a:r>
              <a:rPr lang="en-GB" sz="2400" baseline="30000" dirty="0">
                <a:solidFill>
                  <a:srgbClr val="000000"/>
                </a:solidFill>
                <a:effectLst/>
                <a:ea typeface="Calibri" panose="020F0502020204030204" pitchFamily="34" charset="0"/>
                <a:cs typeface="Times New Roman" panose="02020603050405020304" pitchFamily="18" charset="0"/>
              </a:rPr>
              <a:t>24</a:t>
            </a:r>
            <a:r>
              <a:rPr lang="en-GB" sz="2400" dirty="0">
                <a:solidFill>
                  <a:srgbClr val="000000"/>
                </a:solidFill>
                <a:effectLst/>
                <a:ea typeface="Calibri" panose="020F0502020204030204" pitchFamily="34" charset="0"/>
                <a:cs typeface="Times New Roman" panose="02020603050405020304" pitchFamily="18" charset="0"/>
              </a:rPr>
              <a:t>. He then uses this argument as an explanation for the lack of African-resident supercentenarians</a:t>
            </a:r>
            <a:r>
              <a:rPr lang="en-GB" sz="2400" baseline="30000" dirty="0">
                <a:solidFill>
                  <a:srgbClr val="000000"/>
                </a:solidFill>
                <a:effectLst/>
                <a:ea typeface="Calibri" panose="020F0502020204030204" pitchFamily="34" charset="0"/>
                <a:cs typeface="Times New Roman" panose="02020603050405020304" pitchFamily="18" charset="0"/>
              </a:rPr>
              <a:t>24</a:t>
            </a:r>
            <a:r>
              <a:rPr lang="en-GB" sz="2400" dirty="0">
                <a:solidFill>
                  <a:srgbClr val="000000"/>
                </a:solidFill>
                <a:effectLst/>
                <a:ea typeface="Calibri" panose="020F0502020204030204" pitchFamily="34" charset="0"/>
                <a:cs typeface="Times New Roman" panose="02020603050405020304" pitchFamily="18" charset="0"/>
              </a:rPr>
              <a:t> by equating living standards in modern Africa to being Jewish in Auschwitz.</a:t>
            </a:r>
            <a:endParaRPr lang="en-GB"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246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BCCB-45CF-30CA-5D76-EFF014B6311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CF7D07D9-A123-9AFD-25C8-6799E67E6B33}"/>
                  </a:ext>
                </a:extLst>
              </p14:cNvPr>
              <p14:cNvContentPartPr/>
              <p14:nvPr/>
            </p14:nvContentPartPr>
            <p14:xfrm>
              <a:off x="3023537" y="3119754"/>
              <a:ext cx="2181600" cy="1510200"/>
            </p14:xfrm>
          </p:contentPart>
        </mc:Choice>
        <mc:Fallback xmlns="">
          <p:pic>
            <p:nvPicPr>
              <p:cNvPr id="25" name="Ink 24">
                <a:extLst>
                  <a:ext uri="{FF2B5EF4-FFF2-40B4-BE49-F238E27FC236}">
                    <a16:creationId xmlns:a16="http://schemas.microsoft.com/office/drawing/2014/main" id="{CE347318-86FE-857F-F77E-7A30ECAE5674}"/>
                  </a:ext>
                </a:extLst>
              </p:cNvPr>
              <p:cNvPicPr/>
              <p:nvPr/>
            </p:nvPicPr>
            <p:blipFill>
              <a:blip r:embed="rId9"/>
              <a:stretch>
                <a:fillRect/>
              </a:stretch>
            </p:blipFill>
            <p:spPr>
              <a:xfrm>
                <a:off x="3014538" y="3110752"/>
                <a:ext cx="2199237" cy="15278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6D6B49A3-0168-531C-2736-5EE38D73E4D3}"/>
                  </a:ext>
                </a:extLst>
              </p14:cNvPr>
              <p14:cNvContentPartPr/>
              <p14:nvPr/>
            </p14:nvContentPartPr>
            <p14:xfrm>
              <a:off x="5162657" y="3104634"/>
              <a:ext cx="70560" cy="42120"/>
            </p14:xfrm>
          </p:contentPart>
        </mc:Choice>
        <mc:Fallback xmlns="">
          <p:pic>
            <p:nvPicPr>
              <p:cNvPr id="26" name="Ink 25">
                <a:extLst>
                  <a:ext uri="{FF2B5EF4-FFF2-40B4-BE49-F238E27FC236}">
                    <a16:creationId xmlns:a16="http://schemas.microsoft.com/office/drawing/2014/main" id="{26E9C3D3-5728-AF14-70CE-BC1F58CDDAEB}"/>
                  </a:ext>
                </a:extLst>
              </p:cNvPr>
              <p:cNvPicPr/>
              <p:nvPr/>
            </p:nvPicPr>
            <p:blipFill>
              <a:blip r:embed="rId11"/>
              <a:stretch>
                <a:fillRect/>
              </a:stretch>
            </p:blipFill>
            <p:spPr>
              <a:xfrm>
                <a:off x="5153657" y="3095634"/>
                <a:ext cx="8820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B2349DFD-B0E5-AD37-9C0D-12764BD1306E}"/>
                  </a:ext>
                </a:extLst>
              </p14:cNvPr>
              <p14:cNvContentPartPr/>
              <p14:nvPr/>
            </p14:nvContentPartPr>
            <p14:xfrm>
              <a:off x="5273177" y="2787834"/>
              <a:ext cx="1672920" cy="304920"/>
            </p14:xfrm>
          </p:contentPart>
        </mc:Choice>
        <mc:Fallback xmlns="">
          <p:pic>
            <p:nvPicPr>
              <p:cNvPr id="29" name="Ink 28">
                <a:extLst>
                  <a:ext uri="{FF2B5EF4-FFF2-40B4-BE49-F238E27FC236}">
                    <a16:creationId xmlns:a16="http://schemas.microsoft.com/office/drawing/2014/main" id="{7C9261AB-2461-BBDF-0BA6-2AA1DE0FC70C}"/>
                  </a:ext>
                </a:extLst>
              </p:cNvPr>
              <p:cNvPicPr/>
              <p:nvPr/>
            </p:nvPicPr>
            <p:blipFill>
              <a:blip r:embed="rId13"/>
              <a:stretch>
                <a:fillRect/>
              </a:stretch>
            </p:blipFill>
            <p:spPr>
              <a:xfrm>
                <a:off x="5255537" y="2770194"/>
                <a:ext cx="170748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B2152A5E-DD65-5E04-73B9-7EFFFDF7224F}"/>
                  </a:ext>
                </a:extLst>
              </p14:cNvPr>
              <p14:cNvContentPartPr/>
              <p14:nvPr/>
            </p14:nvContentPartPr>
            <p14:xfrm>
              <a:off x="5286497" y="2221554"/>
              <a:ext cx="993960" cy="852120"/>
            </p14:xfrm>
          </p:contentPart>
        </mc:Choice>
        <mc:Fallback xmlns="">
          <p:pic>
            <p:nvPicPr>
              <p:cNvPr id="30" name="Ink 29">
                <a:extLst>
                  <a:ext uri="{FF2B5EF4-FFF2-40B4-BE49-F238E27FC236}">
                    <a16:creationId xmlns:a16="http://schemas.microsoft.com/office/drawing/2014/main" id="{56BBF8A3-2B65-BB8D-3867-84A7B313D1E9}"/>
                  </a:ext>
                </a:extLst>
              </p:cNvPr>
              <p:cNvPicPr/>
              <p:nvPr/>
            </p:nvPicPr>
            <p:blipFill>
              <a:blip r:embed="rId15"/>
              <a:stretch>
                <a:fillRect/>
              </a:stretch>
            </p:blipFill>
            <p:spPr>
              <a:xfrm>
                <a:off x="5268857" y="2203914"/>
                <a:ext cx="1028520" cy="886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1" name="Ink 30">
                <a:extLst>
                  <a:ext uri="{FF2B5EF4-FFF2-40B4-BE49-F238E27FC236}">
                    <a16:creationId xmlns:a16="http://schemas.microsoft.com/office/drawing/2014/main" id="{B575A4DC-9BD2-492E-1127-9E75647940AD}"/>
                  </a:ext>
                </a:extLst>
              </p14:cNvPr>
              <p14:cNvContentPartPr/>
              <p14:nvPr/>
            </p14:nvContentPartPr>
            <p14:xfrm>
              <a:off x="6821537" y="2756514"/>
              <a:ext cx="1423440" cy="34560"/>
            </p14:xfrm>
          </p:contentPart>
        </mc:Choice>
        <mc:Fallback xmlns="">
          <p:pic>
            <p:nvPicPr>
              <p:cNvPr id="31" name="Ink 30">
                <a:extLst>
                  <a:ext uri="{FF2B5EF4-FFF2-40B4-BE49-F238E27FC236}">
                    <a16:creationId xmlns:a16="http://schemas.microsoft.com/office/drawing/2014/main" id="{FA9EC4F5-1146-8A91-7F9E-E61A26E78C3F}"/>
                  </a:ext>
                </a:extLst>
              </p:cNvPr>
              <p:cNvPicPr/>
              <p:nvPr/>
            </p:nvPicPr>
            <p:blipFill>
              <a:blip r:embed="rId21"/>
              <a:stretch>
                <a:fillRect/>
              </a:stretch>
            </p:blipFill>
            <p:spPr>
              <a:xfrm>
                <a:off x="6803532" y="2648514"/>
                <a:ext cx="1459089" cy="250200"/>
              </a:xfrm>
              <a:prstGeom prst="rect">
                <a:avLst/>
              </a:prstGeom>
            </p:spPr>
          </p:pic>
        </mc:Fallback>
      </mc:AlternateContent>
      <p:sp>
        <p:nvSpPr>
          <p:cNvPr id="32" name="TextBox 31">
            <a:extLst>
              <a:ext uri="{FF2B5EF4-FFF2-40B4-BE49-F238E27FC236}">
                <a16:creationId xmlns:a16="http://schemas.microsoft.com/office/drawing/2014/main" id="{1AB79C9D-1E23-5C8E-8283-7E55EE91EC06}"/>
              </a:ext>
            </a:extLst>
          </p:cNvPr>
          <p:cNvSpPr txBox="1"/>
          <p:nvPr/>
        </p:nvSpPr>
        <p:spPr>
          <a:xfrm>
            <a:off x="8500457" y="2618014"/>
            <a:ext cx="3449342" cy="3139321"/>
          </a:xfrm>
          <a:prstGeom prst="rect">
            <a:avLst/>
          </a:prstGeom>
          <a:noFill/>
        </p:spPr>
        <p:txBody>
          <a:bodyPr wrap="none" rtlCol="0">
            <a:spAutoFit/>
          </a:bodyPr>
          <a:lstStyle/>
          <a:p>
            <a:r>
              <a:rPr lang="en-US" dirty="0"/>
              <a:t>‘Flattening’ solution: </a:t>
            </a:r>
          </a:p>
          <a:p>
            <a:br>
              <a:rPr lang="en-US" dirty="0"/>
            </a:br>
            <a:r>
              <a:rPr lang="en-US" dirty="0"/>
              <a:t>Limit of mx / </a:t>
            </a:r>
            <a:r>
              <a:rPr lang="en-US" dirty="0" err="1"/>
              <a:t>qx</a:t>
            </a:r>
            <a:r>
              <a:rPr lang="en-US" dirty="0"/>
              <a:t> – upper limit </a:t>
            </a:r>
          </a:p>
          <a:p>
            <a:r>
              <a:rPr lang="en-US" dirty="0"/>
              <a:t>to </a:t>
            </a:r>
            <a:r>
              <a:rPr lang="en-US" u="sng" dirty="0"/>
              <a:t>rate or force of mortality</a:t>
            </a:r>
            <a:r>
              <a:rPr lang="en-US" dirty="0"/>
              <a:t>. </a:t>
            </a:r>
          </a:p>
          <a:p>
            <a:endParaRPr lang="en-US" dirty="0"/>
          </a:p>
          <a:p>
            <a:r>
              <a:rPr lang="en-US" dirty="0"/>
              <a:t>Does not imply limit to </a:t>
            </a:r>
            <a:r>
              <a:rPr lang="en-US" i="1" dirty="0"/>
              <a:t>survival</a:t>
            </a:r>
            <a:r>
              <a:rPr lang="en-US" dirty="0"/>
              <a:t> - </a:t>
            </a:r>
          </a:p>
          <a:p>
            <a:r>
              <a:rPr lang="en-US" dirty="0"/>
              <a:t>Just an upper cap on</a:t>
            </a:r>
          </a:p>
          <a:p>
            <a:r>
              <a:rPr lang="en-US" dirty="0"/>
              <a:t>the rate of mortality.</a:t>
            </a:r>
          </a:p>
          <a:p>
            <a:endParaRPr lang="en-US" dirty="0"/>
          </a:p>
          <a:p>
            <a:r>
              <a:rPr lang="en-US" dirty="0"/>
              <a:t>Longevity is probabilistic but finite </a:t>
            </a:r>
          </a:p>
          <a:p>
            <a:r>
              <a:rPr lang="en-US" dirty="0"/>
              <a:t>(no limit)</a:t>
            </a:r>
          </a:p>
        </p:txBody>
      </p:sp>
      <mc:AlternateContent xmlns:mc="http://schemas.openxmlformats.org/markup-compatibility/2006" xmlns:p14="http://schemas.microsoft.com/office/powerpoint/2010/main">
        <mc:Choice Requires="p14">
          <p:contentPart p14:bwMode="auto" r:id="rId22">
            <p14:nvContentPartPr>
              <p14:cNvPr id="34" name="Ink 33">
                <a:extLst>
                  <a:ext uri="{FF2B5EF4-FFF2-40B4-BE49-F238E27FC236}">
                    <a16:creationId xmlns:a16="http://schemas.microsoft.com/office/drawing/2014/main" id="{408E919B-2AF9-FE72-F9B9-BFC873DBD64D}"/>
                  </a:ext>
                </a:extLst>
              </p14:cNvPr>
              <p14:cNvContentPartPr/>
              <p14:nvPr/>
            </p14:nvContentPartPr>
            <p14:xfrm>
              <a:off x="8620457" y="2949474"/>
              <a:ext cx="1859760" cy="22680"/>
            </p14:xfrm>
          </p:contentPart>
        </mc:Choice>
        <mc:Fallback xmlns="">
          <p:pic>
            <p:nvPicPr>
              <p:cNvPr id="34" name="Ink 33">
                <a:extLst>
                  <a:ext uri="{FF2B5EF4-FFF2-40B4-BE49-F238E27FC236}">
                    <a16:creationId xmlns:a16="http://schemas.microsoft.com/office/drawing/2014/main" id="{F2C870A4-FF5C-BAA5-B0FB-699919D26A1F}"/>
                  </a:ext>
                </a:extLst>
              </p:cNvPr>
              <p:cNvPicPr/>
              <p:nvPr/>
            </p:nvPicPr>
            <p:blipFill>
              <a:blip r:embed="rId23"/>
              <a:stretch>
                <a:fillRect/>
              </a:stretch>
            </p:blipFill>
            <p:spPr>
              <a:xfrm>
                <a:off x="8602814" y="2931834"/>
                <a:ext cx="1894327" cy="57240"/>
              </a:xfrm>
              <a:prstGeom prst="rect">
                <a:avLst/>
              </a:prstGeom>
            </p:spPr>
          </p:pic>
        </mc:Fallback>
      </mc:AlternateContent>
      <p:sp>
        <p:nvSpPr>
          <p:cNvPr id="35" name="TextBox 34">
            <a:extLst>
              <a:ext uri="{FF2B5EF4-FFF2-40B4-BE49-F238E27FC236}">
                <a16:creationId xmlns:a16="http://schemas.microsoft.com/office/drawing/2014/main" id="{1FFB84AA-63E5-DDEE-FB24-908BD4E5AE8B}"/>
              </a:ext>
            </a:extLst>
          </p:cNvPr>
          <p:cNvSpPr txBox="1"/>
          <p:nvPr/>
        </p:nvSpPr>
        <p:spPr>
          <a:xfrm>
            <a:off x="8555548" y="815294"/>
            <a:ext cx="3609578" cy="1477328"/>
          </a:xfrm>
          <a:prstGeom prst="rect">
            <a:avLst/>
          </a:prstGeom>
          <a:noFill/>
        </p:spPr>
        <p:txBody>
          <a:bodyPr wrap="none" rtlCol="0">
            <a:spAutoFit/>
          </a:bodyPr>
          <a:lstStyle/>
          <a:p>
            <a:r>
              <a:rPr lang="en-US" dirty="0"/>
              <a:t>‘Limit-possible’ solution:</a:t>
            </a:r>
            <a:br>
              <a:rPr lang="en-US" dirty="0"/>
            </a:br>
            <a:r>
              <a:rPr lang="en-US" dirty="0"/>
              <a:t>Model that can be projected to q=1</a:t>
            </a:r>
          </a:p>
          <a:p>
            <a:r>
              <a:rPr lang="en-US" dirty="0"/>
              <a:t>Implies capacity for limit to survival: </a:t>
            </a:r>
          </a:p>
          <a:p>
            <a:r>
              <a:rPr lang="en-US" dirty="0"/>
              <a:t>an age at which the </a:t>
            </a:r>
          </a:p>
          <a:p>
            <a:r>
              <a:rPr lang="en-US" dirty="0"/>
              <a:t>probability of mortality = 1.</a:t>
            </a:r>
          </a:p>
        </p:txBody>
      </p:sp>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367F989F-7A85-9FE8-E4A1-24FF3072737F}"/>
                  </a:ext>
                </a:extLst>
              </p14:cNvPr>
              <p14:cNvContentPartPr/>
              <p14:nvPr/>
            </p14:nvContentPartPr>
            <p14:xfrm>
              <a:off x="6099737" y="1873434"/>
              <a:ext cx="388440" cy="316440"/>
            </p14:xfrm>
          </p:contentPart>
        </mc:Choice>
        <mc:Fallback xmlns="">
          <p:pic>
            <p:nvPicPr>
              <p:cNvPr id="36" name="Ink 35">
                <a:extLst>
                  <a:ext uri="{FF2B5EF4-FFF2-40B4-BE49-F238E27FC236}">
                    <a16:creationId xmlns:a16="http://schemas.microsoft.com/office/drawing/2014/main" id="{45B516B6-F053-76E9-B26C-15CE51DE25EB}"/>
                  </a:ext>
                </a:extLst>
              </p:cNvPr>
              <p:cNvPicPr/>
              <p:nvPr/>
            </p:nvPicPr>
            <p:blipFill>
              <a:blip r:embed="rId25"/>
              <a:stretch>
                <a:fillRect/>
              </a:stretch>
            </p:blipFill>
            <p:spPr>
              <a:xfrm>
                <a:off x="6095417" y="1869114"/>
                <a:ext cx="39708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Ink 36">
                <a:extLst>
                  <a:ext uri="{FF2B5EF4-FFF2-40B4-BE49-F238E27FC236}">
                    <a16:creationId xmlns:a16="http://schemas.microsoft.com/office/drawing/2014/main" id="{B51DB108-4D07-D1BD-52E7-DF086BF48EFC}"/>
                  </a:ext>
                </a:extLst>
              </p14:cNvPr>
              <p14:cNvContentPartPr/>
              <p14:nvPr/>
            </p14:nvContentPartPr>
            <p14:xfrm>
              <a:off x="8658148" y="1113982"/>
              <a:ext cx="2302200" cy="37800"/>
            </p14:xfrm>
          </p:contentPart>
        </mc:Choice>
        <mc:Fallback xmlns="">
          <p:pic>
            <p:nvPicPr>
              <p:cNvPr id="37" name="Ink 36">
                <a:extLst>
                  <a:ext uri="{FF2B5EF4-FFF2-40B4-BE49-F238E27FC236}">
                    <a16:creationId xmlns:a16="http://schemas.microsoft.com/office/drawing/2014/main" id="{3E11EFBC-4A61-F1BA-517A-53C1A703874F}"/>
                  </a:ext>
                </a:extLst>
              </p:cNvPr>
              <p:cNvPicPr/>
              <p:nvPr/>
            </p:nvPicPr>
            <p:blipFill>
              <a:blip r:embed="rId27"/>
              <a:stretch>
                <a:fillRect/>
              </a:stretch>
            </p:blipFill>
            <p:spPr>
              <a:xfrm>
                <a:off x="8645548" y="1101382"/>
                <a:ext cx="2327400" cy="63000"/>
              </a:xfrm>
              <a:prstGeom prst="rect">
                <a:avLst/>
              </a:prstGeom>
            </p:spPr>
          </p:pic>
        </mc:Fallback>
      </mc:AlternateContent>
      <p:sp>
        <p:nvSpPr>
          <p:cNvPr id="38" name="TextBox 37">
            <a:extLst>
              <a:ext uri="{FF2B5EF4-FFF2-40B4-BE49-F238E27FC236}">
                <a16:creationId xmlns:a16="http://schemas.microsoft.com/office/drawing/2014/main" id="{5E1BADAE-C44A-495E-CC9D-D8D91D9AD392}"/>
              </a:ext>
            </a:extLst>
          </p:cNvPr>
          <p:cNvSpPr txBox="1"/>
          <p:nvPr/>
        </p:nvSpPr>
        <p:spPr>
          <a:xfrm>
            <a:off x="5351391" y="1275944"/>
            <a:ext cx="1943802" cy="646331"/>
          </a:xfrm>
          <a:prstGeom prst="rect">
            <a:avLst/>
          </a:prstGeom>
          <a:noFill/>
        </p:spPr>
        <p:txBody>
          <a:bodyPr wrap="none" rtlCol="0">
            <a:spAutoFit/>
          </a:bodyPr>
          <a:lstStyle/>
          <a:p>
            <a:pPr algn="ctr"/>
            <a:r>
              <a:rPr lang="en-US" dirty="0"/>
              <a:t>MSA</a:t>
            </a:r>
          </a:p>
          <a:p>
            <a:pPr algn="ctr"/>
            <a:r>
              <a:rPr lang="en-US" dirty="0"/>
              <a:t>(upper limit of life)</a:t>
            </a:r>
          </a:p>
        </p:txBody>
      </p:sp>
      <p:sp>
        <p:nvSpPr>
          <p:cNvPr id="39" name="TextBox 38">
            <a:extLst>
              <a:ext uri="{FF2B5EF4-FFF2-40B4-BE49-F238E27FC236}">
                <a16:creationId xmlns:a16="http://schemas.microsoft.com/office/drawing/2014/main" id="{100BC2CC-C696-8CF7-20E1-EC43B01BF3E2}"/>
              </a:ext>
            </a:extLst>
          </p:cNvPr>
          <p:cNvSpPr txBox="1"/>
          <p:nvPr/>
        </p:nvSpPr>
        <p:spPr>
          <a:xfrm>
            <a:off x="1982960" y="2473240"/>
            <a:ext cx="2895729" cy="646331"/>
          </a:xfrm>
          <a:prstGeom prst="rect">
            <a:avLst/>
          </a:prstGeom>
          <a:noFill/>
        </p:spPr>
        <p:txBody>
          <a:bodyPr wrap="none" rtlCol="0">
            <a:spAutoFit/>
          </a:bodyPr>
          <a:lstStyle/>
          <a:p>
            <a:pPr algn="ctr"/>
            <a:r>
              <a:rPr lang="en-US" dirty="0"/>
              <a:t>q limit</a:t>
            </a:r>
          </a:p>
          <a:p>
            <a:pPr algn="ctr"/>
            <a:r>
              <a:rPr lang="en-US" dirty="0"/>
              <a:t>(upper limit of mortality risk)</a:t>
            </a:r>
          </a:p>
        </p:txBody>
      </p:sp>
      <p:sp>
        <p:nvSpPr>
          <p:cNvPr id="53" name="TextBox 52">
            <a:extLst>
              <a:ext uri="{FF2B5EF4-FFF2-40B4-BE49-F238E27FC236}">
                <a16:creationId xmlns:a16="http://schemas.microsoft.com/office/drawing/2014/main" id="{F25926CC-3787-4DA8-11CA-36A6B5A4984D}"/>
              </a:ext>
            </a:extLst>
          </p:cNvPr>
          <p:cNvSpPr txBox="1"/>
          <p:nvPr/>
        </p:nvSpPr>
        <p:spPr>
          <a:xfrm>
            <a:off x="3698177" y="5480336"/>
            <a:ext cx="540212" cy="369332"/>
          </a:xfrm>
          <a:prstGeom prst="rect">
            <a:avLst/>
          </a:prstGeom>
          <a:noFill/>
        </p:spPr>
        <p:txBody>
          <a:bodyPr wrap="none" rtlCol="0">
            <a:spAutoFit/>
          </a:bodyPr>
          <a:lstStyle/>
          <a:p>
            <a:r>
              <a:rPr lang="en-US" dirty="0"/>
              <a:t>Age</a:t>
            </a:r>
          </a:p>
        </p:txBody>
      </p:sp>
      <p:grpSp>
        <p:nvGrpSpPr>
          <p:cNvPr id="54" name="Group 53">
            <a:extLst>
              <a:ext uri="{FF2B5EF4-FFF2-40B4-BE49-F238E27FC236}">
                <a16:creationId xmlns:a16="http://schemas.microsoft.com/office/drawing/2014/main" id="{C57BD923-674C-48AB-F884-370A0215D322}"/>
              </a:ext>
            </a:extLst>
          </p:cNvPr>
          <p:cNvGrpSpPr/>
          <p:nvPr/>
        </p:nvGrpSpPr>
        <p:grpSpPr>
          <a:xfrm>
            <a:off x="1904297" y="2137674"/>
            <a:ext cx="5860440" cy="3342600"/>
            <a:chOff x="1849340" y="1500860"/>
            <a:chExt cx="5860440" cy="3342600"/>
          </a:xfrm>
        </p:grpSpPr>
        <mc:AlternateContent xmlns:mc="http://schemas.openxmlformats.org/markup-compatibility/2006" xmlns:p14="http://schemas.microsoft.com/office/powerpoint/2010/main">
          <mc:Choice Requires="p14">
            <p:contentPart p14:bwMode="auto" r:id="rId28">
              <p14:nvContentPartPr>
                <p14:cNvPr id="55" name="Ink 54">
                  <a:extLst>
                    <a:ext uri="{FF2B5EF4-FFF2-40B4-BE49-F238E27FC236}">
                      <a16:creationId xmlns:a16="http://schemas.microsoft.com/office/drawing/2014/main" id="{DC3022BA-0C21-7AE1-26EC-5AC515AD2214}"/>
                    </a:ext>
                  </a:extLst>
                </p14:cNvPr>
                <p14:cNvContentPartPr/>
                <p14:nvPr/>
              </p14:nvContentPartPr>
              <p14:xfrm>
                <a:off x="2172260" y="1507340"/>
                <a:ext cx="360" cy="360"/>
              </p14:xfrm>
            </p:contentPart>
          </mc:Choice>
          <mc:Fallback xmlns="">
            <p:pic>
              <p:nvPicPr>
                <p:cNvPr id="18" name="Ink 17">
                  <a:extLst>
                    <a:ext uri="{FF2B5EF4-FFF2-40B4-BE49-F238E27FC236}">
                      <a16:creationId xmlns:a16="http://schemas.microsoft.com/office/drawing/2014/main" id="{7EA12A5F-6825-6644-9900-06998D4DCC7B}"/>
                    </a:ext>
                  </a:extLst>
                </p:cNvPr>
                <p:cNvPicPr/>
                <p:nvPr/>
              </p:nvPicPr>
              <p:blipFill>
                <a:blip r:embed="rId42"/>
                <a:stretch>
                  <a:fillRect/>
                </a:stretch>
              </p:blipFill>
              <p:spPr>
                <a:xfrm>
                  <a:off x="2163260" y="1498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Ink 55">
                  <a:extLst>
                    <a:ext uri="{FF2B5EF4-FFF2-40B4-BE49-F238E27FC236}">
                      <a16:creationId xmlns:a16="http://schemas.microsoft.com/office/drawing/2014/main" id="{1C01889C-A530-A9E4-81D5-3CEFBF561BF1}"/>
                    </a:ext>
                  </a:extLst>
                </p14:cNvPr>
                <p14:cNvContentPartPr/>
                <p14:nvPr/>
              </p14:nvContentPartPr>
              <p14:xfrm>
                <a:off x="2288540" y="1521020"/>
                <a:ext cx="360" cy="360"/>
              </p14:xfrm>
            </p:contentPart>
          </mc:Choice>
          <mc:Fallback xmlns="">
            <p:pic>
              <p:nvPicPr>
                <p:cNvPr id="19" name="Ink 18">
                  <a:extLst>
                    <a:ext uri="{FF2B5EF4-FFF2-40B4-BE49-F238E27FC236}">
                      <a16:creationId xmlns:a16="http://schemas.microsoft.com/office/drawing/2014/main" id="{8D247609-B905-FF40-8F02-9A669D77C357}"/>
                    </a:ext>
                  </a:extLst>
                </p:cNvPr>
                <p:cNvPicPr/>
                <p:nvPr/>
              </p:nvPicPr>
              <p:blipFill>
                <a:blip r:embed="rId42"/>
                <a:stretch>
                  <a:fillRect/>
                </a:stretch>
              </p:blipFill>
              <p:spPr>
                <a:xfrm>
                  <a:off x="227990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7" name="Ink 56">
                  <a:extLst>
                    <a:ext uri="{FF2B5EF4-FFF2-40B4-BE49-F238E27FC236}">
                      <a16:creationId xmlns:a16="http://schemas.microsoft.com/office/drawing/2014/main" id="{9FCD6B5F-8ECE-1305-F7B0-D8DC6BBCD35A}"/>
                    </a:ext>
                  </a:extLst>
                </p14:cNvPr>
                <p14:cNvContentPartPr/>
                <p14:nvPr/>
              </p14:nvContentPartPr>
              <p14:xfrm>
                <a:off x="2405180" y="1521020"/>
                <a:ext cx="360" cy="360"/>
              </p14:xfrm>
            </p:contentPart>
          </mc:Choice>
          <mc:Fallback xmlns="">
            <p:pic>
              <p:nvPicPr>
                <p:cNvPr id="21" name="Ink 20">
                  <a:extLst>
                    <a:ext uri="{FF2B5EF4-FFF2-40B4-BE49-F238E27FC236}">
                      <a16:creationId xmlns:a16="http://schemas.microsoft.com/office/drawing/2014/main" id="{129D6537-C941-EC4C-A252-C691A2188F62}"/>
                    </a:ext>
                  </a:extLst>
                </p:cNvPr>
                <p:cNvPicPr/>
                <p:nvPr/>
              </p:nvPicPr>
              <p:blipFill>
                <a:blip r:embed="rId42"/>
                <a:stretch>
                  <a:fillRect/>
                </a:stretch>
              </p:blipFill>
              <p:spPr>
                <a:xfrm>
                  <a:off x="239654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8" name="Ink 57">
                  <a:extLst>
                    <a:ext uri="{FF2B5EF4-FFF2-40B4-BE49-F238E27FC236}">
                      <a16:creationId xmlns:a16="http://schemas.microsoft.com/office/drawing/2014/main" id="{722A030B-9AD1-46B5-BB34-2CC13D55C29F}"/>
                    </a:ext>
                  </a:extLst>
                </p14:cNvPr>
                <p14:cNvContentPartPr/>
                <p14:nvPr/>
              </p14:nvContentPartPr>
              <p14:xfrm>
                <a:off x="2691740" y="1516340"/>
                <a:ext cx="360" cy="360"/>
              </p14:xfrm>
            </p:contentPart>
          </mc:Choice>
          <mc:Fallback xmlns="">
            <p:pic>
              <p:nvPicPr>
                <p:cNvPr id="22" name="Ink 21">
                  <a:extLst>
                    <a:ext uri="{FF2B5EF4-FFF2-40B4-BE49-F238E27FC236}">
                      <a16:creationId xmlns:a16="http://schemas.microsoft.com/office/drawing/2014/main" id="{08E19072-F136-6848-AF91-1F18E0C1390F}"/>
                    </a:ext>
                  </a:extLst>
                </p:cNvPr>
                <p:cNvPicPr/>
                <p:nvPr/>
              </p:nvPicPr>
              <p:blipFill>
                <a:blip r:embed="rId42"/>
                <a:stretch>
                  <a:fillRect/>
                </a:stretch>
              </p:blipFill>
              <p:spPr>
                <a:xfrm>
                  <a:off x="2682740" y="150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9" name="Ink 58">
                  <a:extLst>
                    <a:ext uri="{FF2B5EF4-FFF2-40B4-BE49-F238E27FC236}">
                      <a16:creationId xmlns:a16="http://schemas.microsoft.com/office/drawing/2014/main" id="{B94E6E55-69D7-DC2B-E24B-EE8B1FC64061}"/>
                    </a:ext>
                  </a:extLst>
                </p14:cNvPr>
                <p14:cNvContentPartPr/>
                <p14:nvPr/>
              </p14:nvContentPartPr>
              <p14:xfrm>
                <a:off x="3133100" y="1516340"/>
                <a:ext cx="360" cy="360"/>
              </p14:xfrm>
            </p:contentPart>
          </mc:Choice>
          <mc:Fallback xmlns="">
            <p:pic>
              <p:nvPicPr>
                <p:cNvPr id="24" name="Ink 23">
                  <a:extLst>
                    <a:ext uri="{FF2B5EF4-FFF2-40B4-BE49-F238E27FC236}">
                      <a16:creationId xmlns:a16="http://schemas.microsoft.com/office/drawing/2014/main" id="{397241BF-1BA4-0A4A-9B17-708423E4FEEB}"/>
                    </a:ext>
                  </a:extLst>
                </p:cNvPr>
                <p:cNvPicPr/>
                <p:nvPr/>
              </p:nvPicPr>
              <p:blipFill>
                <a:blip r:embed="rId42"/>
                <a:stretch>
                  <a:fillRect/>
                </a:stretch>
              </p:blipFill>
              <p:spPr>
                <a:xfrm>
                  <a:off x="3124100" y="15073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0" name="Ink 59">
                  <a:extLst>
                    <a:ext uri="{FF2B5EF4-FFF2-40B4-BE49-F238E27FC236}">
                      <a16:creationId xmlns:a16="http://schemas.microsoft.com/office/drawing/2014/main" id="{6187F9B5-571C-1BD0-0386-1F33148A2640}"/>
                    </a:ext>
                  </a:extLst>
                </p14:cNvPr>
                <p14:cNvContentPartPr/>
                <p14:nvPr/>
              </p14:nvContentPartPr>
              <p14:xfrm>
                <a:off x="3359900" y="1542620"/>
                <a:ext cx="360" cy="360"/>
              </p14:xfrm>
            </p:contentPart>
          </mc:Choice>
          <mc:Fallback xmlns="">
            <p:pic>
              <p:nvPicPr>
                <p:cNvPr id="25" name="Ink 24">
                  <a:extLst>
                    <a:ext uri="{FF2B5EF4-FFF2-40B4-BE49-F238E27FC236}">
                      <a16:creationId xmlns:a16="http://schemas.microsoft.com/office/drawing/2014/main" id="{C3F8DFC7-3412-5646-AEBC-7D41090F1495}"/>
                    </a:ext>
                  </a:extLst>
                </p:cNvPr>
                <p:cNvPicPr/>
                <p:nvPr/>
              </p:nvPicPr>
              <p:blipFill>
                <a:blip r:embed="rId42"/>
                <a:stretch>
                  <a:fillRect/>
                </a:stretch>
              </p:blipFill>
              <p:spPr>
                <a:xfrm>
                  <a:off x="3350900" y="1533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1" name="Ink 60">
                  <a:extLst>
                    <a:ext uri="{FF2B5EF4-FFF2-40B4-BE49-F238E27FC236}">
                      <a16:creationId xmlns:a16="http://schemas.microsoft.com/office/drawing/2014/main" id="{AAE00BD8-BD04-5E89-2FE2-A74D0ED394C2}"/>
                    </a:ext>
                  </a:extLst>
                </p14:cNvPr>
                <p14:cNvContentPartPr/>
                <p14:nvPr/>
              </p14:nvContentPartPr>
              <p14:xfrm>
                <a:off x="3643220" y="1546940"/>
                <a:ext cx="360" cy="360"/>
              </p14:xfrm>
            </p:contentPart>
          </mc:Choice>
          <mc:Fallback xmlns="">
            <p:pic>
              <p:nvPicPr>
                <p:cNvPr id="26" name="Ink 25">
                  <a:extLst>
                    <a:ext uri="{FF2B5EF4-FFF2-40B4-BE49-F238E27FC236}">
                      <a16:creationId xmlns:a16="http://schemas.microsoft.com/office/drawing/2014/main" id="{3D09FD70-1F88-C340-BE01-D9BF55C29F23}"/>
                    </a:ext>
                  </a:extLst>
                </p:cNvPr>
                <p:cNvPicPr/>
                <p:nvPr/>
              </p:nvPicPr>
              <p:blipFill>
                <a:blip r:embed="rId42"/>
                <a:stretch>
                  <a:fillRect/>
                </a:stretch>
              </p:blipFill>
              <p:spPr>
                <a:xfrm>
                  <a:off x="3634580" y="15379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2" name="Ink 61">
                  <a:extLst>
                    <a:ext uri="{FF2B5EF4-FFF2-40B4-BE49-F238E27FC236}">
                      <a16:creationId xmlns:a16="http://schemas.microsoft.com/office/drawing/2014/main" id="{F56B78E5-6FDF-4B2F-A797-4751956E3631}"/>
                    </a:ext>
                  </a:extLst>
                </p14:cNvPr>
                <p14:cNvContentPartPr/>
                <p14:nvPr/>
              </p14:nvContentPartPr>
              <p14:xfrm>
                <a:off x="4085300" y="1558100"/>
                <a:ext cx="360" cy="360"/>
              </p14:xfrm>
            </p:contentPart>
          </mc:Choice>
          <mc:Fallback xmlns="">
            <p:pic>
              <p:nvPicPr>
                <p:cNvPr id="27" name="Ink 26">
                  <a:extLst>
                    <a:ext uri="{FF2B5EF4-FFF2-40B4-BE49-F238E27FC236}">
                      <a16:creationId xmlns:a16="http://schemas.microsoft.com/office/drawing/2014/main" id="{875123D1-973C-FB47-B792-0F03370B5980}"/>
                    </a:ext>
                  </a:extLst>
                </p:cNvPr>
                <p:cNvPicPr/>
                <p:nvPr/>
              </p:nvPicPr>
              <p:blipFill>
                <a:blip r:embed="rId42"/>
                <a:stretch>
                  <a:fillRect/>
                </a:stretch>
              </p:blipFill>
              <p:spPr>
                <a:xfrm>
                  <a:off x="4076660" y="1549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3" name="Ink 62">
                  <a:extLst>
                    <a:ext uri="{FF2B5EF4-FFF2-40B4-BE49-F238E27FC236}">
                      <a16:creationId xmlns:a16="http://schemas.microsoft.com/office/drawing/2014/main" id="{A334A1AC-650C-AD43-957F-DE37BCF9F630}"/>
                    </a:ext>
                  </a:extLst>
                </p14:cNvPr>
                <p14:cNvContentPartPr/>
                <p14:nvPr/>
              </p14:nvContentPartPr>
              <p14:xfrm>
                <a:off x="4492460" y="1552340"/>
                <a:ext cx="360" cy="360"/>
              </p14:xfrm>
            </p:contentPart>
          </mc:Choice>
          <mc:Fallback xmlns="">
            <p:pic>
              <p:nvPicPr>
                <p:cNvPr id="28" name="Ink 27">
                  <a:extLst>
                    <a:ext uri="{FF2B5EF4-FFF2-40B4-BE49-F238E27FC236}">
                      <a16:creationId xmlns:a16="http://schemas.microsoft.com/office/drawing/2014/main" id="{06132B99-93F6-CD45-B941-2CC8D25D0395}"/>
                    </a:ext>
                  </a:extLst>
                </p:cNvPr>
                <p:cNvPicPr/>
                <p:nvPr/>
              </p:nvPicPr>
              <p:blipFill>
                <a:blip r:embed="rId42"/>
                <a:stretch>
                  <a:fillRect/>
                </a:stretch>
              </p:blipFill>
              <p:spPr>
                <a:xfrm>
                  <a:off x="4483820" y="1543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4" name="Ink 63">
                  <a:extLst>
                    <a:ext uri="{FF2B5EF4-FFF2-40B4-BE49-F238E27FC236}">
                      <a16:creationId xmlns:a16="http://schemas.microsoft.com/office/drawing/2014/main" id="{FD610C59-A973-76BB-E5BB-595A17075505}"/>
                    </a:ext>
                  </a:extLst>
                </p14:cNvPr>
                <p14:cNvContentPartPr/>
                <p14:nvPr/>
              </p14:nvContentPartPr>
              <p14:xfrm>
                <a:off x="4860380" y="1552340"/>
                <a:ext cx="360" cy="360"/>
              </p14:xfrm>
            </p:contentPart>
          </mc:Choice>
          <mc:Fallback xmlns="">
            <p:pic>
              <p:nvPicPr>
                <p:cNvPr id="29" name="Ink 28">
                  <a:extLst>
                    <a:ext uri="{FF2B5EF4-FFF2-40B4-BE49-F238E27FC236}">
                      <a16:creationId xmlns:a16="http://schemas.microsoft.com/office/drawing/2014/main" id="{8AA50721-0F38-0E4D-9CA8-29F87310962F}"/>
                    </a:ext>
                  </a:extLst>
                </p:cNvPr>
                <p:cNvPicPr/>
                <p:nvPr/>
              </p:nvPicPr>
              <p:blipFill>
                <a:blip r:embed="rId42"/>
                <a:stretch>
                  <a:fillRect/>
                </a:stretch>
              </p:blipFill>
              <p:spPr>
                <a:xfrm>
                  <a:off x="4851380" y="15437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5" name="Ink 64">
                  <a:extLst>
                    <a:ext uri="{FF2B5EF4-FFF2-40B4-BE49-F238E27FC236}">
                      <a16:creationId xmlns:a16="http://schemas.microsoft.com/office/drawing/2014/main" id="{2BE36E08-4951-C47F-E05B-44E842616DED}"/>
                    </a:ext>
                  </a:extLst>
                </p14:cNvPr>
                <p14:cNvContentPartPr/>
                <p14:nvPr/>
              </p14:nvContentPartPr>
              <p14:xfrm>
                <a:off x="5428100" y="1540100"/>
                <a:ext cx="360" cy="360"/>
              </p14:xfrm>
            </p:contentPart>
          </mc:Choice>
          <mc:Fallback xmlns="">
            <p:pic>
              <p:nvPicPr>
                <p:cNvPr id="30" name="Ink 29">
                  <a:extLst>
                    <a:ext uri="{FF2B5EF4-FFF2-40B4-BE49-F238E27FC236}">
                      <a16:creationId xmlns:a16="http://schemas.microsoft.com/office/drawing/2014/main" id="{D65C17DB-4B8E-8A4B-8AB8-A5F05B1F01AA}"/>
                    </a:ext>
                  </a:extLst>
                </p:cNvPr>
                <p:cNvPicPr/>
                <p:nvPr/>
              </p:nvPicPr>
              <p:blipFill>
                <a:blip r:embed="rId42"/>
                <a:stretch>
                  <a:fillRect/>
                </a:stretch>
              </p:blipFill>
              <p:spPr>
                <a:xfrm>
                  <a:off x="5419460" y="153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6" name="Ink 65">
                  <a:extLst>
                    <a:ext uri="{FF2B5EF4-FFF2-40B4-BE49-F238E27FC236}">
                      <a16:creationId xmlns:a16="http://schemas.microsoft.com/office/drawing/2014/main" id="{438149C4-D45D-0550-FCD7-99C1AAD61AC5}"/>
                    </a:ext>
                  </a:extLst>
                </p14:cNvPr>
                <p14:cNvContentPartPr/>
                <p14:nvPr/>
              </p14:nvContentPartPr>
              <p14:xfrm>
                <a:off x="6089420" y="1540100"/>
                <a:ext cx="360" cy="360"/>
              </p14:xfrm>
            </p:contentPart>
          </mc:Choice>
          <mc:Fallback xmlns="">
            <p:pic>
              <p:nvPicPr>
                <p:cNvPr id="31" name="Ink 30">
                  <a:extLst>
                    <a:ext uri="{FF2B5EF4-FFF2-40B4-BE49-F238E27FC236}">
                      <a16:creationId xmlns:a16="http://schemas.microsoft.com/office/drawing/2014/main" id="{8FB227FC-BC80-EA47-8BCD-7DF633F88D26}"/>
                    </a:ext>
                  </a:extLst>
                </p:cNvPr>
                <p:cNvPicPr/>
                <p:nvPr/>
              </p:nvPicPr>
              <p:blipFill>
                <a:blip r:embed="rId42"/>
                <a:stretch>
                  <a:fillRect/>
                </a:stretch>
              </p:blipFill>
              <p:spPr>
                <a:xfrm>
                  <a:off x="6080780" y="15311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7" name="Ink 66">
                  <a:extLst>
                    <a:ext uri="{FF2B5EF4-FFF2-40B4-BE49-F238E27FC236}">
                      <a16:creationId xmlns:a16="http://schemas.microsoft.com/office/drawing/2014/main" id="{2D229254-EBB6-3ED7-35A9-88A23737F688}"/>
                    </a:ext>
                  </a:extLst>
                </p14:cNvPr>
                <p14:cNvContentPartPr/>
                <p14:nvPr/>
              </p14:nvContentPartPr>
              <p14:xfrm>
                <a:off x="6613940" y="1500860"/>
                <a:ext cx="360" cy="360"/>
              </p14:xfrm>
            </p:contentPart>
          </mc:Choice>
          <mc:Fallback xmlns="">
            <p:pic>
              <p:nvPicPr>
                <p:cNvPr id="32" name="Ink 31">
                  <a:extLst>
                    <a:ext uri="{FF2B5EF4-FFF2-40B4-BE49-F238E27FC236}">
                      <a16:creationId xmlns:a16="http://schemas.microsoft.com/office/drawing/2014/main" id="{6E06F46A-152B-7846-8FD1-F189D5E2FA11}"/>
                    </a:ext>
                  </a:extLst>
                </p:cNvPr>
                <p:cNvPicPr/>
                <p:nvPr/>
              </p:nvPicPr>
              <p:blipFill>
                <a:blip r:embed="rId42"/>
                <a:stretch>
                  <a:fillRect/>
                </a:stretch>
              </p:blipFill>
              <p:spPr>
                <a:xfrm>
                  <a:off x="6604940" y="14922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8" name="Ink 67">
                  <a:extLst>
                    <a:ext uri="{FF2B5EF4-FFF2-40B4-BE49-F238E27FC236}">
                      <a16:creationId xmlns:a16="http://schemas.microsoft.com/office/drawing/2014/main" id="{8A3239EB-ED9C-75A1-DF17-10395CDEBAEC}"/>
                    </a:ext>
                  </a:extLst>
                </p14:cNvPr>
                <p14:cNvContentPartPr/>
                <p14:nvPr/>
              </p14:nvContentPartPr>
              <p14:xfrm>
                <a:off x="2080100" y="1521020"/>
                <a:ext cx="360" cy="360"/>
              </p14:xfrm>
            </p:contentPart>
          </mc:Choice>
          <mc:Fallback xmlns="">
            <p:pic>
              <p:nvPicPr>
                <p:cNvPr id="88" name="Ink 87">
                  <a:extLst>
                    <a:ext uri="{FF2B5EF4-FFF2-40B4-BE49-F238E27FC236}">
                      <a16:creationId xmlns:a16="http://schemas.microsoft.com/office/drawing/2014/main" id="{15E12C36-4CDC-3347-9501-634800EC633B}"/>
                    </a:ext>
                  </a:extLst>
                </p:cNvPr>
                <p:cNvPicPr/>
                <p:nvPr/>
              </p:nvPicPr>
              <p:blipFill>
                <a:blip r:embed="rId42"/>
                <a:stretch>
                  <a:fillRect/>
                </a:stretch>
              </p:blipFill>
              <p:spPr>
                <a:xfrm>
                  <a:off x="2071100" y="1512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9" name="Ink 68">
                  <a:extLst>
                    <a:ext uri="{FF2B5EF4-FFF2-40B4-BE49-F238E27FC236}">
                      <a16:creationId xmlns:a16="http://schemas.microsoft.com/office/drawing/2014/main" id="{3F958EF6-E128-CE93-1FCC-47168DEE13D9}"/>
                    </a:ext>
                  </a:extLst>
                </p14:cNvPr>
                <p14:cNvContentPartPr/>
                <p14:nvPr/>
              </p14:nvContentPartPr>
              <p14:xfrm>
                <a:off x="1923860" y="1526780"/>
                <a:ext cx="360" cy="360"/>
              </p14:xfrm>
            </p:contentPart>
          </mc:Choice>
          <mc:Fallback xmlns="">
            <p:pic>
              <p:nvPicPr>
                <p:cNvPr id="89" name="Ink 88">
                  <a:extLst>
                    <a:ext uri="{FF2B5EF4-FFF2-40B4-BE49-F238E27FC236}">
                      <a16:creationId xmlns:a16="http://schemas.microsoft.com/office/drawing/2014/main" id="{B7A653BF-4AF2-C24E-B3BD-8BE9DAFC4BD6}"/>
                    </a:ext>
                  </a:extLst>
                </p:cNvPr>
                <p:cNvPicPr/>
                <p:nvPr/>
              </p:nvPicPr>
              <p:blipFill>
                <a:blip r:embed="rId42"/>
                <a:stretch>
                  <a:fillRect/>
                </a:stretch>
              </p:blipFill>
              <p:spPr>
                <a:xfrm>
                  <a:off x="1914860" y="1517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0" name="Ink 69">
                  <a:extLst>
                    <a:ext uri="{FF2B5EF4-FFF2-40B4-BE49-F238E27FC236}">
                      <a16:creationId xmlns:a16="http://schemas.microsoft.com/office/drawing/2014/main" id="{836452DD-C610-95AE-C3AE-8E3DA1E50496}"/>
                    </a:ext>
                  </a:extLst>
                </p14:cNvPr>
                <p14:cNvContentPartPr/>
                <p14:nvPr/>
              </p14:nvContentPartPr>
              <p14:xfrm>
                <a:off x="1849340" y="1526780"/>
                <a:ext cx="360" cy="360"/>
              </p14:xfrm>
            </p:contentPart>
          </mc:Choice>
          <mc:Fallback xmlns="">
            <p:pic>
              <p:nvPicPr>
                <p:cNvPr id="91" name="Ink 90">
                  <a:extLst>
                    <a:ext uri="{FF2B5EF4-FFF2-40B4-BE49-F238E27FC236}">
                      <a16:creationId xmlns:a16="http://schemas.microsoft.com/office/drawing/2014/main" id="{090B39C0-409B-044F-A6C6-781D542900B6}"/>
                    </a:ext>
                  </a:extLst>
                </p:cNvPr>
                <p:cNvPicPr/>
                <p:nvPr/>
              </p:nvPicPr>
              <p:blipFill>
                <a:blip r:embed="rId42"/>
                <a:stretch>
                  <a:fillRect/>
                </a:stretch>
              </p:blipFill>
              <p:spPr>
                <a:xfrm>
                  <a:off x="1840340" y="15177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1" name="Ink 70">
                  <a:extLst>
                    <a:ext uri="{FF2B5EF4-FFF2-40B4-BE49-F238E27FC236}">
                      <a16:creationId xmlns:a16="http://schemas.microsoft.com/office/drawing/2014/main" id="{51DFE10D-8EE3-E34C-EF8B-F655AB41C922}"/>
                    </a:ext>
                  </a:extLst>
                </p14:cNvPr>
                <p14:cNvContentPartPr/>
                <p14:nvPr/>
              </p14:nvContentPartPr>
              <p14:xfrm>
                <a:off x="2008820" y="1533620"/>
                <a:ext cx="360" cy="360"/>
              </p14:xfrm>
            </p:contentPart>
          </mc:Choice>
          <mc:Fallback xmlns="">
            <p:pic>
              <p:nvPicPr>
                <p:cNvPr id="93" name="Ink 92">
                  <a:extLst>
                    <a:ext uri="{FF2B5EF4-FFF2-40B4-BE49-F238E27FC236}">
                      <a16:creationId xmlns:a16="http://schemas.microsoft.com/office/drawing/2014/main" id="{1434ECD2-B41B-EB45-9FAD-DA2429D62B76}"/>
                    </a:ext>
                  </a:extLst>
                </p:cNvPr>
                <p:cNvPicPr/>
                <p:nvPr/>
              </p:nvPicPr>
              <p:blipFill>
                <a:blip r:embed="rId42"/>
                <a:stretch>
                  <a:fillRect/>
                </a:stretch>
              </p:blipFill>
              <p:spPr>
                <a:xfrm>
                  <a:off x="2000180" y="15249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2" name="Ink 71">
                  <a:extLst>
                    <a:ext uri="{FF2B5EF4-FFF2-40B4-BE49-F238E27FC236}">
                      <a16:creationId xmlns:a16="http://schemas.microsoft.com/office/drawing/2014/main" id="{D55FEECB-5BAE-813B-F7B3-099E87FD6C74}"/>
                    </a:ext>
                  </a:extLst>
                </p14:cNvPr>
                <p14:cNvContentPartPr/>
                <p14:nvPr/>
              </p14:nvContentPartPr>
              <p14:xfrm>
                <a:off x="1860860" y="1621100"/>
                <a:ext cx="20160" cy="3196440"/>
              </p14:xfrm>
            </p:contentPart>
          </mc:Choice>
          <mc:Fallback xmlns="">
            <p:pic>
              <p:nvPicPr>
                <p:cNvPr id="111" name="Ink 110">
                  <a:extLst>
                    <a:ext uri="{FF2B5EF4-FFF2-40B4-BE49-F238E27FC236}">
                      <a16:creationId xmlns:a16="http://schemas.microsoft.com/office/drawing/2014/main" id="{826850E6-2D63-A541-8075-006E05094AE6}"/>
                    </a:ext>
                  </a:extLst>
                </p:cNvPr>
                <p:cNvPicPr/>
                <p:nvPr/>
              </p:nvPicPr>
              <p:blipFill>
                <a:blip r:embed="rId60"/>
                <a:stretch>
                  <a:fillRect/>
                </a:stretch>
              </p:blipFill>
              <p:spPr>
                <a:xfrm>
                  <a:off x="1851860" y="1612460"/>
                  <a:ext cx="37800" cy="3214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3" name="Ink 72">
                  <a:extLst>
                    <a:ext uri="{FF2B5EF4-FFF2-40B4-BE49-F238E27FC236}">
                      <a16:creationId xmlns:a16="http://schemas.microsoft.com/office/drawing/2014/main" id="{E52D867A-F769-6B59-785F-4FD39A25E549}"/>
                    </a:ext>
                  </a:extLst>
                </p14:cNvPr>
                <p14:cNvContentPartPr/>
                <p14:nvPr/>
              </p14:nvContentPartPr>
              <p14:xfrm>
                <a:off x="1873100" y="4764620"/>
                <a:ext cx="5836680" cy="78840"/>
              </p14:xfrm>
            </p:contentPart>
          </mc:Choice>
          <mc:Fallback xmlns="">
            <p:pic>
              <p:nvPicPr>
                <p:cNvPr id="113" name="Ink 112">
                  <a:extLst>
                    <a:ext uri="{FF2B5EF4-FFF2-40B4-BE49-F238E27FC236}">
                      <a16:creationId xmlns:a16="http://schemas.microsoft.com/office/drawing/2014/main" id="{10C864F9-EA89-014F-8566-6F859BAAAA43}"/>
                    </a:ext>
                  </a:extLst>
                </p:cNvPr>
                <p:cNvPicPr/>
                <p:nvPr/>
              </p:nvPicPr>
              <p:blipFill>
                <a:blip r:embed="rId62"/>
                <a:stretch>
                  <a:fillRect/>
                </a:stretch>
              </p:blipFill>
              <p:spPr>
                <a:xfrm>
                  <a:off x="1864460" y="4755620"/>
                  <a:ext cx="5854320" cy="96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76" name="Ink 75">
                <a:extLst>
                  <a:ext uri="{FF2B5EF4-FFF2-40B4-BE49-F238E27FC236}">
                    <a16:creationId xmlns:a16="http://schemas.microsoft.com/office/drawing/2014/main" id="{81EC0296-D656-0C46-E647-E2780DCC77E7}"/>
                  </a:ext>
                </a:extLst>
              </p14:cNvPr>
              <p14:cNvContentPartPr/>
              <p14:nvPr/>
            </p14:nvContentPartPr>
            <p14:xfrm>
              <a:off x="2774037" y="2752914"/>
              <a:ext cx="4240080" cy="51840"/>
            </p14:xfrm>
          </p:contentPart>
        </mc:Choice>
        <mc:Fallback xmlns="">
          <p:pic>
            <p:nvPicPr>
              <p:cNvPr id="76" name="Ink 75">
                <a:extLst>
                  <a:ext uri="{FF2B5EF4-FFF2-40B4-BE49-F238E27FC236}">
                    <a16:creationId xmlns:a16="http://schemas.microsoft.com/office/drawing/2014/main" id="{8E4D3583-9D80-1DBB-7CB3-F2C910D563F3}"/>
                  </a:ext>
                </a:extLst>
              </p:cNvPr>
              <p:cNvPicPr/>
              <p:nvPr/>
            </p:nvPicPr>
            <p:blipFill>
              <a:blip r:embed="rId66"/>
              <a:stretch>
                <a:fillRect/>
              </a:stretch>
            </p:blipFill>
            <p:spPr>
              <a:xfrm>
                <a:off x="2756037" y="2644914"/>
                <a:ext cx="4275720" cy="267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77" name="Ink 76">
                <a:extLst>
                  <a:ext uri="{FF2B5EF4-FFF2-40B4-BE49-F238E27FC236}">
                    <a16:creationId xmlns:a16="http://schemas.microsoft.com/office/drawing/2014/main" id="{F07B4B6B-F672-5CF1-4272-887544F571A7}"/>
                  </a:ext>
                </a:extLst>
              </p14:cNvPr>
              <p14:cNvContentPartPr/>
              <p14:nvPr/>
            </p14:nvContentPartPr>
            <p14:xfrm>
              <a:off x="1834797" y="2796114"/>
              <a:ext cx="963360" cy="360"/>
            </p14:xfrm>
          </p:contentPart>
        </mc:Choice>
        <mc:Fallback xmlns="">
          <p:pic>
            <p:nvPicPr>
              <p:cNvPr id="77" name="Ink 76">
                <a:extLst>
                  <a:ext uri="{FF2B5EF4-FFF2-40B4-BE49-F238E27FC236}">
                    <a16:creationId xmlns:a16="http://schemas.microsoft.com/office/drawing/2014/main" id="{FF28A649-922C-B1C3-08AA-E5E5A829663A}"/>
                  </a:ext>
                </a:extLst>
              </p:cNvPr>
              <p:cNvPicPr/>
              <p:nvPr/>
            </p:nvPicPr>
            <p:blipFill>
              <a:blip r:embed="rId68"/>
              <a:stretch>
                <a:fillRect/>
              </a:stretch>
            </p:blipFill>
            <p:spPr>
              <a:xfrm>
                <a:off x="1816797" y="2688114"/>
                <a:ext cx="999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8" name="Ink 77">
                <a:extLst>
                  <a:ext uri="{FF2B5EF4-FFF2-40B4-BE49-F238E27FC236}">
                    <a16:creationId xmlns:a16="http://schemas.microsoft.com/office/drawing/2014/main" id="{6127A32E-5565-B163-D2B5-C8B4968E91C9}"/>
                  </a:ext>
                </a:extLst>
              </p14:cNvPr>
              <p14:cNvContentPartPr/>
              <p14:nvPr/>
            </p14:nvContentPartPr>
            <p14:xfrm>
              <a:off x="6064077" y="1590114"/>
              <a:ext cx="579240" cy="16560"/>
            </p14:xfrm>
          </p:contentPart>
        </mc:Choice>
        <mc:Fallback xmlns="">
          <p:pic>
            <p:nvPicPr>
              <p:cNvPr id="78" name="Ink 77">
                <a:extLst>
                  <a:ext uri="{FF2B5EF4-FFF2-40B4-BE49-F238E27FC236}">
                    <a16:creationId xmlns:a16="http://schemas.microsoft.com/office/drawing/2014/main" id="{FEEF0C61-3414-2391-0ADE-DCB041310302}"/>
                  </a:ext>
                </a:extLst>
              </p:cNvPr>
              <p:cNvPicPr/>
              <p:nvPr/>
            </p:nvPicPr>
            <p:blipFill>
              <a:blip r:embed="rId70"/>
              <a:stretch>
                <a:fillRect/>
              </a:stretch>
            </p:blipFill>
            <p:spPr>
              <a:xfrm>
                <a:off x="6059757" y="1585794"/>
                <a:ext cx="587880" cy="25200"/>
              </a:xfrm>
              <a:prstGeom prst="rect">
                <a:avLst/>
              </a:prstGeom>
            </p:spPr>
          </p:pic>
        </mc:Fallback>
      </mc:AlternateContent>
      <p:sp>
        <p:nvSpPr>
          <p:cNvPr id="80" name="TextBox 79">
            <a:extLst>
              <a:ext uri="{FF2B5EF4-FFF2-40B4-BE49-F238E27FC236}">
                <a16:creationId xmlns:a16="http://schemas.microsoft.com/office/drawing/2014/main" id="{193281BB-C2C1-205D-6B91-F983FD25B6D2}"/>
              </a:ext>
            </a:extLst>
          </p:cNvPr>
          <p:cNvSpPr txBox="1"/>
          <p:nvPr/>
        </p:nvSpPr>
        <p:spPr>
          <a:xfrm rot="16200000">
            <a:off x="286217" y="4035564"/>
            <a:ext cx="2597762" cy="369332"/>
          </a:xfrm>
          <a:prstGeom prst="rect">
            <a:avLst/>
          </a:prstGeom>
          <a:noFill/>
        </p:spPr>
        <p:txBody>
          <a:bodyPr wrap="none" rtlCol="0">
            <a:spAutoFit/>
          </a:bodyPr>
          <a:lstStyle/>
          <a:p>
            <a:r>
              <a:rPr lang="en-US" dirty="0"/>
              <a:t>Log probability of death q</a:t>
            </a:r>
          </a:p>
        </p:txBody>
      </p:sp>
      <p:sp>
        <p:nvSpPr>
          <p:cNvPr id="81" name="TextBox 80">
            <a:extLst>
              <a:ext uri="{FF2B5EF4-FFF2-40B4-BE49-F238E27FC236}">
                <a16:creationId xmlns:a16="http://schemas.microsoft.com/office/drawing/2014/main" id="{3EAE2B9A-04F0-5CCA-D547-1067A6A67BED}"/>
              </a:ext>
            </a:extLst>
          </p:cNvPr>
          <p:cNvSpPr txBox="1"/>
          <p:nvPr/>
        </p:nvSpPr>
        <p:spPr>
          <a:xfrm>
            <a:off x="1221423" y="1959488"/>
            <a:ext cx="644728" cy="369332"/>
          </a:xfrm>
          <a:prstGeom prst="rect">
            <a:avLst/>
          </a:prstGeom>
          <a:noFill/>
        </p:spPr>
        <p:txBody>
          <a:bodyPr wrap="none" rtlCol="0">
            <a:spAutoFit/>
          </a:bodyPr>
          <a:lstStyle/>
          <a:p>
            <a:r>
              <a:rPr lang="en-US" dirty="0"/>
              <a:t>q = 1</a:t>
            </a:r>
          </a:p>
        </p:txBody>
      </p:sp>
      <p:sp>
        <p:nvSpPr>
          <p:cNvPr id="84" name="TextBox 83">
            <a:extLst>
              <a:ext uri="{FF2B5EF4-FFF2-40B4-BE49-F238E27FC236}">
                <a16:creationId xmlns:a16="http://schemas.microsoft.com/office/drawing/2014/main" id="{EF8691E1-4E3C-D4CF-7977-D744E0DD69B1}"/>
              </a:ext>
            </a:extLst>
          </p:cNvPr>
          <p:cNvSpPr txBox="1"/>
          <p:nvPr/>
        </p:nvSpPr>
        <p:spPr>
          <a:xfrm>
            <a:off x="518310" y="252531"/>
            <a:ext cx="7049174" cy="707886"/>
          </a:xfrm>
          <a:prstGeom prst="rect">
            <a:avLst/>
          </a:prstGeom>
          <a:noFill/>
        </p:spPr>
        <p:txBody>
          <a:bodyPr wrap="none" rtlCol="0">
            <a:spAutoFit/>
          </a:bodyPr>
          <a:lstStyle/>
          <a:p>
            <a:r>
              <a:rPr lang="en-US" sz="4000" dirty="0">
                <a:sym typeface="Wingdings" pitchFamily="2" charset="2"/>
              </a:rPr>
              <a:t>The limits of survival (in humans)</a:t>
            </a:r>
            <a:endParaRPr lang="en-US" sz="4000" dirty="0"/>
          </a:p>
        </p:txBody>
      </p:sp>
      <p:sp>
        <p:nvSpPr>
          <p:cNvPr id="85" name="TextBox 84">
            <a:extLst>
              <a:ext uri="{FF2B5EF4-FFF2-40B4-BE49-F238E27FC236}">
                <a16:creationId xmlns:a16="http://schemas.microsoft.com/office/drawing/2014/main" id="{1DB8F53D-5871-448B-5686-8F525BE0107A}"/>
              </a:ext>
            </a:extLst>
          </p:cNvPr>
          <p:cNvSpPr txBox="1"/>
          <p:nvPr/>
        </p:nvSpPr>
        <p:spPr>
          <a:xfrm>
            <a:off x="488145" y="2554569"/>
            <a:ext cx="1447832" cy="369332"/>
          </a:xfrm>
          <a:prstGeom prst="rect">
            <a:avLst/>
          </a:prstGeom>
          <a:noFill/>
        </p:spPr>
        <p:txBody>
          <a:bodyPr wrap="none" rtlCol="0">
            <a:spAutoFit/>
          </a:bodyPr>
          <a:lstStyle/>
          <a:p>
            <a:r>
              <a:rPr lang="en-US" dirty="0"/>
              <a:t>About q = 0.5</a:t>
            </a:r>
          </a:p>
        </p:txBody>
      </p:sp>
      <p:sp>
        <p:nvSpPr>
          <p:cNvPr id="98" name="TextBox 97">
            <a:extLst>
              <a:ext uri="{FF2B5EF4-FFF2-40B4-BE49-F238E27FC236}">
                <a16:creationId xmlns:a16="http://schemas.microsoft.com/office/drawing/2014/main" id="{AF51EA78-031C-C21B-09EC-BD1E30A79DD9}"/>
              </a:ext>
            </a:extLst>
          </p:cNvPr>
          <p:cNvSpPr txBox="1"/>
          <p:nvPr/>
        </p:nvSpPr>
        <p:spPr>
          <a:xfrm>
            <a:off x="4518807" y="4263412"/>
            <a:ext cx="2217530" cy="646331"/>
          </a:xfrm>
          <a:prstGeom prst="rect">
            <a:avLst/>
          </a:prstGeom>
          <a:noFill/>
        </p:spPr>
        <p:txBody>
          <a:bodyPr wrap="none" rtlCol="0">
            <a:spAutoFit/>
          </a:bodyPr>
          <a:lstStyle/>
          <a:p>
            <a:pPr algn="ctr"/>
            <a:r>
              <a:rPr lang="en-US" dirty="0"/>
              <a:t>Depends on accurate </a:t>
            </a:r>
          </a:p>
          <a:p>
            <a:pPr algn="ctr"/>
            <a:r>
              <a:rPr lang="en-US" dirty="0"/>
              <a:t>data in old age</a:t>
            </a:r>
          </a:p>
        </p:txBody>
      </p:sp>
      <mc:AlternateContent xmlns:mc="http://schemas.openxmlformats.org/markup-compatibility/2006" xmlns:p14="http://schemas.microsoft.com/office/powerpoint/2010/main">
        <mc:Choice Requires="p14">
          <p:contentPart p14:bwMode="auto" r:id="rId71">
            <p14:nvContentPartPr>
              <p14:cNvPr id="19" name="Ink 18">
                <a:extLst>
                  <a:ext uri="{FF2B5EF4-FFF2-40B4-BE49-F238E27FC236}">
                    <a16:creationId xmlns:a16="http://schemas.microsoft.com/office/drawing/2014/main" id="{C5DD0994-829B-432B-F316-3252C3AEE616}"/>
                  </a:ext>
                </a:extLst>
              </p14:cNvPr>
              <p14:cNvContentPartPr/>
              <p14:nvPr/>
            </p14:nvContentPartPr>
            <p14:xfrm>
              <a:off x="4491926" y="3755417"/>
              <a:ext cx="19440" cy="489240"/>
            </p14:xfrm>
          </p:contentPart>
        </mc:Choice>
        <mc:Fallback xmlns="">
          <p:pic>
            <p:nvPicPr>
              <p:cNvPr id="19" name="Ink 18">
                <a:extLst>
                  <a:ext uri="{FF2B5EF4-FFF2-40B4-BE49-F238E27FC236}">
                    <a16:creationId xmlns:a16="http://schemas.microsoft.com/office/drawing/2014/main" id="{FEEE4246-E7D1-3EE8-CFA2-8421CE48C3B6}"/>
                  </a:ext>
                </a:extLst>
              </p:cNvPr>
              <p:cNvPicPr/>
              <p:nvPr/>
            </p:nvPicPr>
            <p:blipFill>
              <a:blip r:embed="rId72"/>
              <a:stretch>
                <a:fillRect/>
              </a:stretch>
            </p:blipFill>
            <p:spPr>
              <a:xfrm>
                <a:off x="4487606" y="3751097"/>
                <a:ext cx="28080" cy="4978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 name="Ink 19">
                <a:extLst>
                  <a:ext uri="{FF2B5EF4-FFF2-40B4-BE49-F238E27FC236}">
                    <a16:creationId xmlns:a16="http://schemas.microsoft.com/office/drawing/2014/main" id="{B6BA060E-74C3-AF05-EDC2-EA9988F5C24B}"/>
                  </a:ext>
                </a:extLst>
              </p14:cNvPr>
              <p14:cNvContentPartPr/>
              <p14:nvPr/>
            </p14:nvContentPartPr>
            <p14:xfrm>
              <a:off x="4514606" y="3927857"/>
              <a:ext cx="1535400" cy="221760"/>
            </p14:xfrm>
          </p:contentPart>
        </mc:Choice>
        <mc:Fallback xmlns="">
          <p:pic>
            <p:nvPicPr>
              <p:cNvPr id="20" name="Ink 19">
                <a:extLst>
                  <a:ext uri="{FF2B5EF4-FFF2-40B4-BE49-F238E27FC236}">
                    <a16:creationId xmlns:a16="http://schemas.microsoft.com/office/drawing/2014/main" id="{BCF78A0F-0FC0-1D32-0540-5B40B9AA3B10}"/>
                  </a:ext>
                </a:extLst>
              </p:cNvPr>
              <p:cNvPicPr/>
              <p:nvPr/>
            </p:nvPicPr>
            <p:blipFill>
              <a:blip r:embed="rId74"/>
              <a:stretch>
                <a:fillRect/>
              </a:stretch>
            </p:blipFill>
            <p:spPr>
              <a:xfrm>
                <a:off x="4510286" y="3923537"/>
                <a:ext cx="1544040" cy="230400"/>
              </a:xfrm>
              <a:prstGeom prst="rect">
                <a:avLst/>
              </a:prstGeom>
            </p:spPr>
          </p:pic>
        </mc:Fallback>
      </mc:AlternateContent>
      <p:sp>
        <p:nvSpPr>
          <p:cNvPr id="22" name="TextBox 21">
            <a:extLst>
              <a:ext uri="{FF2B5EF4-FFF2-40B4-BE49-F238E27FC236}">
                <a16:creationId xmlns:a16="http://schemas.microsoft.com/office/drawing/2014/main" id="{272202C4-79F4-20A2-4EA6-A4EC223C2481}"/>
              </a:ext>
            </a:extLst>
          </p:cNvPr>
          <p:cNvSpPr txBox="1"/>
          <p:nvPr/>
        </p:nvSpPr>
        <p:spPr>
          <a:xfrm>
            <a:off x="6190633" y="2214681"/>
            <a:ext cx="375424" cy="584775"/>
          </a:xfrm>
          <a:prstGeom prst="rect">
            <a:avLst/>
          </a:prstGeom>
          <a:noFill/>
        </p:spPr>
        <p:txBody>
          <a:bodyPr wrap="none" rtlCol="0">
            <a:spAutoFit/>
          </a:bodyPr>
          <a:lstStyle/>
          <a:p>
            <a:r>
              <a:rPr lang="en-US" sz="3200" dirty="0"/>
              <a:t>?</a:t>
            </a:r>
          </a:p>
        </p:txBody>
      </p:sp>
      <p:pic>
        <p:nvPicPr>
          <p:cNvPr id="2" name="Picture 1">
            <a:extLst>
              <a:ext uri="{FF2B5EF4-FFF2-40B4-BE49-F238E27FC236}">
                <a16:creationId xmlns:a16="http://schemas.microsoft.com/office/drawing/2014/main" id="{341D5BFA-0069-56D5-B557-3CF9AF88D9ED}"/>
              </a:ext>
            </a:extLst>
          </p:cNvPr>
          <p:cNvPicPr/>
          <p:nvPr/>
        </p:nvPicPr>
        <p:blipFill>
          <a:blip r:embed="rId75">
            <a:alphaModFix amt="47000"/>
          </a:blip>
          <a:stretch>
            <a:fillRect/>
          </a:stretch>
        </p:blipFill>
        <p:spPr>
          <a:xfrm>
            <a:off x="20382" y="6158203"/>
            <a:ext cx="2106999" cy="667826"/>
          </a:xfrm>
          <a:prstGeom prst="rect">
            <a:avLst/>
          </a:prstGeom>
        </p:spPr>
      </p:pic>
      <p:pic>
        <p:nvPicPr>
          <p:cNvPr id="3" name="Picture 2">
            <a:extLst>
              <a:ext uri="{FF2B5EF4-FFF2-40B4-BE49-F238E27FC236}">
                <a16:creationId xmlns:a16="http://schemas.microsoft.com/office/drawing/2014/main" id="{AB8915C0-1A91-968C-86CA-877AE13844CA}"/>
              </a:ext>
            </a:extLst>
          </p:cNvPr>
          <p:cNvPicPr>
            <a:picLocks noChangeAspect="1"/>
          </p:cNvPicPr>
          <p:nvPr/>
        </p:nvPicPr>
        <p:blipFill>
          <a:blip r:embed="rId76"/>
          <a:stretch>
            <a:fillRect/>
          </a:stretch>
        </p:blipFill>
        <p:spPr>
          <a:xfrm>
            <a:off x="2127381" y="6161892"/>
            <a:ext cx="2295331" cy="661537"/>
          </a:xfrm>
          <a:prstGeom prst="rect">
            <a:avLst/>
          </a:prstGeom>
        </p:spPr>
      </p:pic>
    </p:spTree>
    <p:extLst>
      <p:ext uri="{BB962C8B-B14F-4D97-AF65-F5344CB8AC3E}">
        <p14:creationId xmlns:p14="http://schemas.microsoft.com/office/powerpoint/2010/main" val="1912068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ABC10-114E-184D-6EC9-214C954F8E50}"/>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3692882-7712-F39F-4F9C-9B5E1C2FB90D}"/>
                  </a:ext>
                </a:extLst>
              </p14:cNvPr>
              <p14:cNvContentPartPr/>
              <p14:nvPr/>
            </p14:nvContentPartPr>
            <p14:xfrm>
              <a:off x="4901169" y="-725271"/>
              <a:ext cx="360" cy="360"/>
            </p14:xfrm>
          </p:contentPart>
        </mc:Choice>
        <mc:Fallback xmlns="">
          <p:pic>
            <p:nvPicPr>
              <p:cNvPr id="6" name="Ink 5">
                <a:extLst>
                  <a:ext uri="{FF2B5EF4-FFF2-40B4-BE49-F238E27FC236}">
                    <a16:creationId xmlns:a16="http://schemas.microsoft.com/office/drawing/2014/main" id="{8F11701A-8BAA-9F04-23BD-350AC2D55347}"/>
                  </a:ext>
                </a:extLst>
              </p:cNvPr>
              <p:cNvPicPr/>
              <p:nvPr/>
            </p:nvPicPr>
            <p:blipFill>
              <a:blip r:embed="rId4"/>
              <a:stretch>
                <a:fillRect/>
              </a:stretch>
            </p:blipFill>
            <p:spPr>
              <a:xfrm>
                <a:off x="4892169" y="-7342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87CF259-3921-D372-2F02-C0250E6F9615}"/>
                  </a:ext>
                </a:extLst>
              </p14:cNvPr>
              <p14:cNvContentPartPr/>
              <p14:nvPr/>
            </p14:nvContentPartPr>
            <p14:xfrm>
              <a:off x="5236169" y="2230415"/>
              <a:ext cx="284760" cy="450000"/>
            </p14:xfrm>
          </p:contentPart>
        </mc:Choice>
        <mc:Fallback xmlns="">
          <p:pic>
            <p:nvPicPr>
              <p:cNvPr id="8" name="Ink 7">
                <a:extLst>
                  <a:ext uri="{FF2B5EF4-FFF2-40B4-BE49-F238E27FC236}">
                    <a16:creationId xmlns:a16="http://schemas.microsoft.com/office/drawing/2014/main" id="{887CF259-3921-D372-2F02-C0250E6F9615}"/>
                  </a:ext>
                </a:extLst>
              </p:cNvPr>
              <p:cNvPicPr/>
              <p:nvPr/>
            </p:nvPicPr>
            <p:blipFill>
              <a:blip r:embed="rId6"/>
              <a:stretch>
                <a:fillRect/>
              </a:stretch>
            </p:blipFill>
            <p:spPr>
              <a:xfrm>
                <a:off x="5227169" y="2221422"/>
                <a:ext cx="302400" cy="46762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E559347-A9C3-90EB-76F9-6710CD4972E5}"/>
                  </a:ext>
                </a:extLst>
              </p14:cNvPr>
              <p14:cNvContentPartPr/>
              <p14:nvPr/>
            </p14:nvContentPartPr>
            <p14:xfrm>
              <a:off x="8657496" y="2346926"/>
              <a:ext cx="245520" cy="368640"/>
            </p14:xfrm>
          </p:contentPart>
        </mc:Choice>
        <mc:Fallback xmlns="">
          <p:pic>
            <p:nvPicPr>
              <p:cNvPr id="9" name="Ink 8">
                <a:extLst>
                  <a:ext uri="{FF2B5EF4-FFF2-40B4-BE49-F238E27FC236}">
                    <a16:creationId xmlns:a16="http://schemas.microsoft.com/office/drawing/2014/main" id="{2E559347-A9C3-90EB-76F9-6710CD4972E5}"/>
                  </a:ext>
                </a:extLst>
              </p:cNvPr>
              <p:cNvPicPr/>
              <p:nvPr/>
            </p:nvPicPr>
            <p:blipFill>
              <a:blip r:embed="rId8"/>
              <a:stretch>
                <a:fillRect/>
              </a:stretch>
            </p:blipFill>
            <p:spPr>
              <a:xfrm>
                <a:off x="8648496" y="2337926"/>
                <a:ext cx="263160" cy="386280"/>
              </a:xfrm>
              <a:prstGeom prst="rect">
                <a:avLst/>
              </a:prstGeom>
            </p:spPr>
          </p:pic>
        </mc:Fallback>
      </mc:AlternateContent>
      <p:sp>
        <p:nvSpPr>
          <p:cNvPr id="15366" name="TextBox 34">
            <a:extLst>
              <a:ext uri="{FF2B5EF4-FFF2-40B4-BE49-F238E27FC236}">
                <a16:creationId xmlns:a16="http://schemas.microsoft.com/office/drawing/2014/main" id="{598945FB-07C5-1D61-CB25-994AE12046C6}"/>
              </a:ext>
            </a:extLst>
          </p:cNvPr>
          <p:cNvSpPr txBox="1">
            <a:spLocks noChangeArrowheads="1"/>
          </p:cNvSpPr>
          <p:nvPr/>
        </p:nvSpPr>
        <p:spPr bwMode="auto">
          <a:xfrm>
            <a:off x="3068431" y="2274277"/>
            <a:ext cx="630959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dirty="0"/>
              <a:t>Real person.        Real documents</a:t>
            </a:r>
            <a:endParaRPr lang="en-US" altLang="en-US" sz="1800" dirty="0"/>
          </a:p>
        </p:txBody>
      </p:sp>
      <p:sp>
        <p:nvSpPr>
          <p:cNvPr id="15367" name="TextBox 35">
            <a:extLst>
              <a:ext uri="{FF2B5EF4-FFF2-40B4-BE49-F238E27FC236}">
                <a16:creationId xmlns:a16="http://schemas.microsoft.com/office/drawing/2014/main" id="{AF4BF7D7-6837-793D-FB19-D07DEEDA72F3}"/>
              </a:ext>
            </a:extLst>
          </p:cNvPr>
          <p:cNvSpPr txBox="1">
            <a:spLocks noChangeArrowheads="1"/>
          </p:cNvSpPr>
          <p:nvPr/>
        </p:nvSpPr>
        <p:spPr bwMode="auto">
          <a:xfrm>
            <a:off x="3678475" y="4430237"/>
            <a:ext cx="5875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dirty="0"/>
              <a:t>Must be a real connection?  </a:t>
            </a:r>
          </a:p>
        </p:txBody>
      </p:sp>
      <p:sp>
        <p:nvSpPr>
          <p:cNvPr id="15368" name="TextBox 24">
            <a:extLst>
              <a:ext uri="{FF2B5EF4-FFF2-40B4-BE49-F238E27FC236}">
                <a16:creationId xmlns:a16="http://schemas.microsoft.com/office/drawing/2014/main" id="{698787FB-8913-69D4-C6A9-E9D5E64A48A6}"/>
              </a:ext>
            </a:extLst>
          </p:cNvPr>
          <p:cNvSpPr txBox="1">
            <a:spLocks noChangeArrowheads="1"/>
          </p:cNvSpPr>
          <p:nvPr/>
        </p:nvSpPr>
        <p:spPr bwMode="auto">
          <a:xfrm>
            <a:off x="2974024" y="437766"/>
            <a:ext cx="62439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a:sym typeface="Wingdings" pitchFamily="2" charset="2"/>
              </a:rPr>
              <a:t>Knowing ages is fundamental to </a:t>
            </a:r>
          </a:p>
          <a:p>
            <a:pPr algn="ctr" eaLnBrk="1" hangingPunct="1">
              <a:lnSpc>
                <a:spcPct val="100000"/>
              </a:lnSpc>
              <a:spcBef>
                <a:spcPct val="0"/>
              </a:spcBef>
              <a:buFontTx/>
              <a:buNone/>
            </a:pPr>
            <a:r>
              <a:rPr lang="en-US" altLang="en-US" sz="3600" dirty="0">
                <a:sym typeface="Wingdings" pitchFamily="2" charset="2"/>
              </a:rPr>
              <a:t>Demography &amp; Medicine</a:t>
            </a: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0A5F74D7-D321-71C1-EE2B-1B07D131A9B4}"/>
                  </a:ext>
                </a:extLst>
              </p14:cNvPr>
              <p14:cNvContentPartPr/>
              <p14:nvPr/>
            </p14:nvContentPartPr>
            <p14:xfrm>
              <a:off x="4708295" y="3597533"/>
              <a:ext cx="1511280" cy="19440"/>
            </p14:xfrm>
          </p:contentPart>
        </mc:Choice>
        <mc:Fallback xmlns="">
          <p:pic>
            <p:nvPicPr>
              <p:cNvPr id="21" name="Ink 20">
                <a:extLst>
                  <a:ext uri="{FF2B5EF4-FFF2-40B4-BE49-F238E27FC236}">
                    <a16:creationId xmlns:a16="http://schemas.microsoft.com/office/drawing/2014/main" id="{0A5F74D7-D321-71C1-EE2B-1B07D131A9B4}"/>
                  </a:ext>
                </a:extLst>
              </p:cNvPr>
              <p:cNvPicPr/>
              <p:nvPr/>
            </p:nvPicPr>
            <p:blipFill>
              <a:blip r:embed="rId10"/>
              <a:stretch>
                <a:fillRect/>
              </a:stretch>
            </p:blipFill>
            <p:spPr>
              <a:xfrm>
                <a:off x="4654295" y="3489533"/>
                <a:ext cx="1618920" cy="235080"/>
              </a:xfrm>
              <a:prstGeom prst="rect">
                <a:avLst/>
              </a:prstGeom>
            </p:spPr>
          </p:pic>
        </mc:Fallback>
      </mc:AlternateContent>
      <p:pic>
        <p:nvPicPr>
          <p:cNvPr id="15370" name="Picture 1">
            <a:extLst>
              <a:ext uri="{FF2B5EF4-FFF2-40B4-BE49-F238E27FC236}">
                <a16:creationId xmlns:a16="http://schemas.microsoft.com/office/drawing/2014/main" id="{A516D343-F43F-31F6-661A-3F6ACC938A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38" y="6157913"/>
            <a:ext cx="21066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
            <a:extLst>
              <a:ext uri="{FF2B5EF4-FFF2-40B4-BE49-F238E27FC236}">
                <a16:creationId xmlns:a16="http://schemas.microsoft.com/office/drawing/2014/main" id="{79D0039D-B1B2-B3DD-453E-52B418FEAE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7250" y="6162675"/>
            <a:ext cx="2295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Box 3">
            <a:extLst>
              <a:ext uri="{FF2B5EF4-FFF2-40B4-BE49-F238E27FC236}">
                <a16:creationId xmlns:a16="http://schemas.microsoft.com/office/drawing/2014/main" id="{DC6BA1D4-4C56-BBA1-E27F-4AFFC389FF2A}"/>
              </a:ext>
            </a:extLst>
          </p:cNvPr>
          <p:cNvSpPr txBox="1">
            <a:spLocks noChangeArrowheads="1"/>
          </p:cNvSpPr>
          <p:nvPr/>
        </p:nvSpPr>
        <p:spPr bwMode="auto">
          <a:xfrm>
            <a:off x="6223201" y="5722768"/>
            <a:ext cx="4483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dirty="0"/>
              <a:t>We only assume this bit</a:t>
            </a:r>
          </a:p>
        </p:txBody>
      </p:sp>
      <p:grpSp>
        <p:nvGrpSpPr>
          <p:cNvPr id="15361" name="Group 15360">
            <a:extLst>
              <a:ext uri="{FF2B5EF4-FFF2-40B4-BE49-F238E27FC236}">
                <a16:creationId xmlns:a16="http://schemas.microsoft.com/office/drawing/2014/main" id="{BD80DEA1-160A-61CA-6C58-32910C0DAAA9}"/>
              </a:ext>
            </a:extLst>
          </p:cNvPr>
          <p:cNvGrpSpPr>
            <a:grpSpLocks/>
          </p:cNvGrpSpPr>
          <p:nvPr/>
        </p:nvGrpSpPr>
        <p:grpSpPr>
          <a:xfrm>
            <a:off x="3304785" y="2772783"/>
            <a:ext cx="1117990" cy="1658779"/>
            <a:chOff x="798441" y="2797664"/>
            <a:chExt cx="596880" cy="885600"/>
          </a:xfrm>
        </p:grpSpPr>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582B2219-5E46-1F32-2D0C-F2E1CEEF917C}"/>
                    </a:ext>
                  </a:extLst>
                </p14:cNvPr>
                <p14:cNvContentPartPr>
                  <a14:cpLocks xmlns:a14="http://schemas.microsoft.com/office/drawing/2010/main"/>
                </p14:cNvContentPartPr>
                <p14:nvPr/>
              </p14:nvContentPartPr>
              <p14:xfrm>
                <a:off x="867921" y="2797664"/>
                <a:ext cx="527400" cy="459000"/>
              </p14:xfrm>
            </p:contentPart>
          </mc:Choice>
          <mc:Fallback xmlns="">
            <p:pic>
              <p:nvPicPr>
                <p:cNvPr id="27" name="Ink 26">
                  <a:extLst>
                    <a:ext uri="{FF2B5EF4-FFF2-40B4-BE49-F238E27FC236}">
                      <a16:creationId xmlns:a16="http://schemas.microsoft.com/office/drawing/2014/main" id="{582B2219-5E46-1F32-2D0C-F2E1CEEF917C}"/>
                    </a:ext>
                  </a:extLst>
                </p:cNvPr>
                <p:cNvPicPr>
                  <a:picLocks/>
                </p:cNvPicPr>
                <p:nvPr/>
              </p:nvPicPr>
              <p:blipFill>
                <a:blip r:embed="rId14"/>
                <a:stretch>
                  <a:fillRect/>
                </a:stretch>
              </p:blipFill>
              <p:spPr>
                <a:xfrm>
                  <a:off x="865614" y="2795357"/>
                  <a:ext cx="532015" cy="46361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0B098DA7-7E3C-A360-E13A-C16C071664A8}"/>
                    </a:ext>
                  </a:extLst>
                </p14:cNvPr>
                <p14:cNvContentPartPr>
                  <a14:cpLocks xmlns:a14="http://schemas.microsoft.com/office/drawing/2010/main"/>
                </p14:cNvContentPartPr>
                <p14:nvPr/>
              </p14:nvContentPartPr>
              <p14:xfrm>
                <a:off x="971241" y="3207704"/>
                <a:ext cx="329400" cy="37080"/>
              </p14:xfrm>
            </p:contentPart>
          </mc:Choice>
          <mc:Fallback xmlns="">
            <p:pic>
              <p:nvPicPr>
                <p:cNvPr id="28" name="Ink 27">
                  <a:extLst>
                    <a:ext uri="{FF2B5EF4-FFF2-40B4-BE49-F238E27FC236}">
                      <a16:creationId xmlns:a16="http://schemas.microsoft.com/office/drawing/2014/main" id="{0B098DA7-7E3C-A360-E13A-C16C071664A8}"/>
                    </a:ext>
                  </a:extLst>
                </p:cNvPr>
                <p:cNvPicPr>
                  <a:picLocks/>
                </p:cNvPicPr>
                <p:nvPr/>
              </p:nvPicPr>
              <p:blipFill>
                <a:blip r:embed="rId16"/>
                <a:stretch>
                  <a:fillRect/>
                </a:stretch>
              </p:blipFill>
              <p:spPr>
                <a:xfrm>
                  <a:off x="968933" y="3205374"/>
                  <a:ext cx="334015" cy="4173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98C1C766-33A0-3C02-3877-781571F8D486}"/>
                    </a:ext>
                  </a:extLst>
                </p14:cNvPr>
                <p14:cNvContentPartPr>
                  <a14:cpLocks xmlns:a14="http://schemas.microsoft.com/office/drawing/2010/main"/>
                </p14:cNvContentPartPr>
                <p14:nvPr/>
              </p14:nvContentPartPr>
              <p14:xfrm>
                <a:off x="970521" y="3352784"/>
                <a:ext cx="67320" cy="36720"/>
              </p14:xfrm>
            </p:contentPart>
          </mc:Choice>
          <mc:Fallback xmlns="">
            <p:pic>
              <p:nvPicPr>
                <p:cNvPr id="31" name="Ink 30">
                  <a:extLst>
                    <a:ext uri="{FF2B5EF4-FFF2-40B4-BE49-F238E27FC236}">
                      <a16:creationId xmlns:a16="http://schemas.microsoft.com/office/drawing/2014/main" id="{98C1C766-33A0-3C02-3877-781571F8D486}"/>
                    </a:ext>
                  </a:extLst>
                </p:cNvPr>
                <p:cNvPicPr>
                  <a:picLocks/>
                </p:cNvPicPr>
                <p:nvPr/>
              </p:nvPicPr>
              <p:blipFill>
                <a:blip r:embed="rId18"/>
                <a:stretch>
                  <a:fillRect/>
                </a:stretch>
              </p:blipFill>
              <p:spPr>
                <a:xfrm>
                  <a:off x="968213" y="3350465"/>
                  <a:ext cx="71936" cy="4135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5" name="Ink 34">
                  <a:extLst>
                    <a:ext uri="{FF2B5EF4-FFF2-40B4-BE49-F238E27FC236}">
                      <a16:creationId xmlns:a16="http://schemas.microsoft.com/office/drawing/2014/main" id="{F218F3BE-529B-CF29-8E32-09F3A0DEE945}"/>
                    </a:ext>
                  </a:extLst>
                </p14:cNvPr>
                <p14:cNvContentPartPr>
                  <a14:cpLocks xmlns:a14="http://schemas.microsoft.com/office/drawing/2010/main"/>
                </p14:cNvContentPartPr>
                <p14:nvPr/>
              </p14:nvContentPartPr>
              <p14:xfrm>
                <a:off x="1133961" y="3363584"/>
                <a:ext cx="66960" cy="59400"/>
              </p14:xfrm>
            </p:contentPart>
          </mc:Choice>
          <mc:Fallback xmlns="">
            <p:pic>
              <p:nvPicPr>
                <p:cNvPr id="35" name="Ink 34">
                  <a:extLst>
                    <a:ext uri="{FF2B5EF4-FFF2-40B4-BE49-F238E27FC236}">
                      <a16:creationId xmlns:a16="http://schemas.microsoft.com/office/drawing/2014/main" id="{F218F3BE-529B-CF29-8E32-09F3A0DEE945}"/>
                    </a:ext>
                  </a:extLst>
                </p:cNvPr>
                <p:cNvPicPr>
                  <a:picLocks/>
                </p:cNvPicPr>
                <p:nvPr/>
              </p:nvPicPr>
              <p:blipFill>
                <a:blip r:embed="rId20"/>
                <a:stretch>
                  <a:fillRect/>
                </a:stretch>
              </p:blipFill>
              <p:spPr>
                <a:xfrm>
                  <a:off x="1131652" y="3361270"/>
                  <a:ext cx="71578" cy="6402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Ink 37">
                  <a:extLst>
                    <a:ext uri="{FF2B5EF4-FFF2-40B4-BE49-F238E27FC236}">
                      <a16:creationId xmlns:a16="http://schemas.microsoft.com/office/drawing/2014/main" id="{A9E9380F-B851-E28B-55E5-CF3FA1FD5289}"/>
                    </a:ext>
                  </a:extLst>
                </p14:cNvPr>
                <p14:cNvContentPartPr>
                  <a14:cpLocks xmlns:a14="http://schemas.microsoft.com/office/drawing/2010/main"/>
                </p14:cNvContentPartPr>
                <p14:nvPr/>
              </p14:nvContentPartPr>
              <p14:xfrm>
                <a:off x="1176081" y="3401024"/>
                <a:ext cx="360" cy="360"/>
              </p14:xfrm>
            </p:contentPart>
          </mc:Choice>
          <mc:Fallback xmlns="">
            <p:pic>
              <p:nvPicPr>
                <p:cNvPr id="38" name="Ink 37">
                  <a:extLst>
                    <a:ext uri="{FF2B5EF4-FFF2-40B4-BE49-F238E27FC236}">
                      <a16:creationId xmlns:a16="http://schemas.microsoft.com/office/drawing/2014/main" id="{A9E9380F-B851-E28B-55E5-CF3FA1FD5289}"/>
                    </a:ext>
                  </a:extLst>
                </p:cNvPr>
                <p:cNvPicPr>
                  <a:picLocks/>
                </p:cNvPicPr>
                <p:nvPr/>
              </p:nvPicPr>
              <p:blipFill>
                <a:blip r:embed="rId22"/>
                <a:stretch>
                  <a:fillRect/>
                </a:stretch>
              </p:blipFill>
              <p:spPr>
                <a:xfrm>
                  <a:off x="1171761" y="339670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 name="Ink 40">
                  <a:extLst>
                    <a:ext uri="{FF2B5EF4-FFF2-40B4-BE49-F238E27FC236}">
                      <a16:creationId xmlns:a16="http://schemas.microsoft.com/office/drawing/2014/main" id="{B033E11B-C95B-0797-B0C6-CC1288188904}"/>
                    </a:ext>
                  </a:extLst>
                </p14:cNvPr>
                <p14:cNvContentPartPr>
                  <a14:cpLocks xmlns:a14="http://schemas.microsoft.com/office/drawing/2010/main"/>
                </p14:cNvContentPartPr>
                <p14:nvPr/>
              </p14:nvContentPartPr>
              <p14:xfrm>
                <a:off x="998601" y="3363944"/>
                <a:ext cx="6480" cy="7920"/>
              </p14:xfrm>
            </p:contentPart>
          </mc:Choice>
          <mc:Fallback xmlns="">
            <p:pic>
              <p:nvPicPr>
                <p:cNvPr id="41" name="Ink 40">
                  <a:extLst>
                    <a:ext uri="{FF2B5EF4-FFF2-40B4-BE49-F238E27FC236}">
                      <a16:creationId xmlns:a16="http://schemas.microsoft.com/office/drawing/2014/main" id="{B033E11B-C95B-0797-B0C6-CC1288188904}"/>
                    </a:ext>
                  </a:extLst>
                </p:cNvPr>
                <p:cNvPicPr>
                  <a:picLocks/>
                </p:cNvPicPr>
                <p:nvPr/>
              </p:nvPicPr>
              <p:blipFill>
                <a:blip r:embed="rId24"/>
                <a:stretch>
                  <a:fillRect/>
                </a:stretch>
              </p:blipFill>
              <p:spPr>
                <a:xfrm>
                  <a:off x="996314" y="3361626"/>
                  <a:ext cx="11054" cy="1255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30E4CF67-5157-9091-CBC0-2B67A596FD84}"/>
                    </a:ext>
                  </a:extLst>
                </p14:cNvPr>
                <p14:cNvContentPartPr>
                  <a14:cpLocks xmlns:a14="http://schemas.microsoft.com/office/drawing/2010/main"/>
                </p14:cNvContentPartPr>
                <p14:nvPr/>
              </p14:nvContentPartPr>
              <p14:xfrm>
                <a:off x="1033521" y="3479864"/>
                <a:ext cx="360" cy="1800"/>
              </p14:xfrm>
            </p:contentPart>
          </mc:Choice>
          <mc:Fallback xmlns="">
            <p:pic>
              <p:nvPicPr>
                <p:cNvPr id="44" name="Ink 43">
                  <a:extLst>
                    <a:ext uri="{FF2B5EF4-FFF2-40B4-BE49-F238E27FC236}">
                      <a16:creationId xmlns:a16="http://schemas.microsoft.com/office/drawing/2014/main" id="{30E4CF67-5157-9091-CBC0-2B67A596FD84}"/>
                    </a:ext>
                  </a:extLst>
                </p:cNvPr>
                <p:cNvPicPr>
                  <a:picLocks/>
                </p:cNvPicPr>
                <p:nvPr/>
              </p:nvPicPr>
              <p:blipFill>
                <a:blip r:embed="rId22"/>
                <a:stretch>
                  <a:fillRect/>
                </a:stretch>
              </p:blipFill>
              <p:spPr>
                <a:xfrm>
                  <a:off x="1029201" y="3477464"/>
                  <a:ext cx="9000" cy="6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5" name="Ink 44">
                  <a:extLst>
                    <a:ext uri="{FF2B5EF4-FFF2-40B4-BE49-F238E27FC236}">
                      <a16:creationId xmlns:a16="http://schemas.microsoft.com/office/drawing/2014/main" id="{975165D0-2399-3622-54DC-2B01C6F91110}"/>
                    </a:ext>
                  </a:extLst>
                </p14:cNvPr>
                <p14:cNvContentPartPr>
                  <a14:cpLocks xmlns:a14="http://schemas.microsoft.com/office/drawing/2010/main"/>
                </p14:cNvContentPartPr>
                <p14:nvPr/>
              </p14:nvContentPartPr>
              <p14:xfrm>
                <a:off x="1050081" y="3462944"/>
                <a:ext cx="60840" cy="45720"/>
              </p14:xfrm>
            </p:contentPart>
          </mc:Choice>
          <mc:Fallback xmlns="">
            <p:pic>
              <p:nvPicPr>
                <p:cNvPr id="45" name="Ink 44">
                  <a:extLst>
                    <a:ext uri="{FF2B5EF4-FFF2-40B4-BE49-F238E27FC236}">
                      <a16:creationId xmlns:a16="http://schemas.microsoft.com/office/drawing/2014/main" id="{975165D0-2399-3622-54DC-2B01C6F91110}"/>
                    </a:ext>
                  </a:extLst>
                </p:cNvPr>
                <p:cNvPicPr>
                  <a:picLocks/>
                </p:cNvPicPr>
                <p:nvPr/>
              </p:nvPicPr>
              <p:blipFill>
                <a:blip r:embed="rId27"/>
                <a:stretch>
                  <a:fillRect/>
                </a:stretch>
              </p:blipFill>
              <p:spPr>
                <a:xfrm>
                  <a:off x="1047771" y="3460639"/>
                  <a:ext cx="65461" cy="5033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8" name="Ink 47">
                  <a:extLst>
                    <a:ext uri="{FF2B5EF4-FFF2-40B4-BE49-F238E27FC236}">
                      <a16:creationId xmlns:a16="http://schemas.microsoft.com/office/drawing/2014/main" id="{D657144E-08D0-010C-51CD-5BF9D619AFFE}"/>
                    </a:ext>
                  </a:extLst>
                </p14:cNvPr>
                <p14:cNvContentPartPr>
                  <a14:cpLocks xmlns:a14="http://schemas.microsoft.com/office/drawing/2010/main"/>
                </p14:cNvContentPartPr>
                <p14:nvPr/>
              </p14:nvContentPartPr>
              <p14:xfrm>
                <a:off x="871161" y="3475544"/>
                <a:ext cx="221760" cy="82800"/>
              </p14:xfrm>
            </p:contentPart>
          </mc:Choice>
          <mc:Fallback xmlns="">
            <p:pic>
              <p:nvPicPr>
                <p:cNvPr id="48" name="Ink 47">
                  <a:extLst>
                    <a:ext uri="{FF2B5EF4-FFF2-40B4-BE49-F238E27FC236}">
                      <a16:creationId xmlns:a16="http://schemas.microsoft.com/office/drawing/2014/main" id="{D657144E-08D0-010C-51CD-5BF9D619AFFE}"/>
                    </a:ext>
                  </a:extLst>
                </p:cNvPr>
                <p:cNvPicPr>
                  <a:picLocks/>
                </p:cNvPicPr>
                <p:nvPr/>
              </p:nvPicPr>
              <p:blipFill>
                <a:blip r:embed="rId29"/>
                <a:stretch>
                  <a:fillRect/>
                </a:stretch>
              </p:blipFill>
              <p:spPr>
                <a:xfrm>
                  <a:off x="868853" y="3473239"/>
                  <a:ext cx="226376" cy="8741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 name="Ink 50">
                  <a:extLst>
                    <a:ext uri="{FF2B5EF4-FFF2-40B4-BE49-F238E27FC236}">
                      <a16:creationId xmlns:a16="http://schemas.microsoft.com/office/drawing/2014/main" id="{FECCB548-8EAD-5B60-E927-5E159A1F8287}"/>
                    </a:ext>
                  </a:extLst>
                </p14:cNvPr>
                <p14:cNvContentPartPr>
                  <a14:cpLocks xmlns:a14="http://schemas.microsoft.com/office/drawing/2010/main"/>
                </p14:cNvContentPartPr>
                <p14:nvPr/>
              </p14:nvContentPartPr>
              <p14:xfrm>
                <a:off x="1099761" y="3554024"/>
                <a:ext cx="198000" cy="22680"/>
              </p14:xfrm>
            </p:contentPart>
          </mc:Choice>
          <mc:Fallback xmlns="">
            <p:pic>
              <p:nvPicPr>
                <p:cNvPr id="51" name="Ink 50">
                  <a:extLst>
                    <a:ext uri="{FF2B5EF4-FFF2-40B4-BE49-F238E27FC236}">
                      <a16:creationId xmlns:a16="http://schemas.microsoft.com/office/drawing/2014/main" id="{FECCB548-8EAD-5B60-E927-5E159A1F8287}"/>
                    </a:ext>
                  </a:extLst>
                </p:cNvPr>
                <p:cNvPicPr>
                  <a:picLocks/>
                </p:cNvPicPr>
                <p:nvPr/>
              </p:nvPicPr>
              <p:blipFill>
                <a:blip r:embed="rId31"/>
                <a:stretch>
                  <a:fillRect/>
                </a:stretch>
              </p:blipFill>
              <p:spPr>
                <a:xfrm>
                  <a:off x="1097452" y="3551678"/>
                  <a:ext cx="202618" cy="2737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4" name="Ink 53">
                  <a:extLst>
                    <a:ext uri="{FF2B5EF4-FFF2-40B4-BE49-F238E27FC236}">
                      <a16:creationId xmlns:a16="http://schemas.microsoft.com/office/drawing/2014/main" id="{8C17EC17-B611-CC88-7500-FBA3E8DBCE28}"/>
                    </a:ext>
                  </a:extLst>
                </p14:cNvPr>
                <p14:cNvContentPartPr>
                  <a14:cpLocks xmlns:a14="http://schemas.microsoft.com/office/drawing/2010/main"/>
                </p14:cNvContentPartPr>
                <p14:nvPr/>
              </p14:nvContentPartPr>
              <p14:xfrm>
                <a:off x="823641" y="3501104"/>
                <a:ext cx="392040" cy="182160"/>
              </p14:xfrm>
            </p:contentPart>
          </mc:Choice>
          <mc:Fallback xmlns="">
            <p:pic>
              <p:nvPicPr>
                <p:cNvPr id="54" name="Ink 53">
                  <a:extLst>
                    <a:ext uri="{FF2B5EF4-FFF2-40B4-BE49-F238E27FC236}">
                      <a16:creationId xmlns:a16="http://schemas.microsoft.com/office/drawing/2014/main" id="{8C17EC17-B611-CC88-7500-FBA3E8DBCE28}"/>
                    </a:ext>
                  </a:extLst>
                </p:cNvPr>
                <p:cNvPicPr>
                  <a:picLocks/>
                </p:cNvPicPr>
                <p:nvPr/>
              </p:nvPicPr>
              <p:blipFill>
                <a:blip r:embed="rId33"/>
                <a:stretch>
                  <a:fillRect/>
                </a:stretch>
              </p:blipFill>
              <p:spPr>
                <a:xfrm>
                  <a:off x="821334" y="3498796"/>
                  <a:ext cx="396654" cy="18677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7" name="Ink 56">
                  <a:extLst>
                    <a:ext uri="{FF2B5EF4-FFF2-40B4-BE49-F238E27FC236}">
                      <a16:creationId xmlns:a16="http://schemas.microsoft.com/office/drawing/2014/main" id="{4B3E429A-E873-0100-1319-DE1568C0BDDB}"/>
                    </a:ext>
                  </a:extLst>
                </p14:cNvPr>
                <p14:cNvContentPartPr>
                  <a14:cpLocks xmlns:a14="http://schemas.microsoft.com/office/drawing/2010/main"/>
                </p14:cNvContentPartPr>
                <p14:nvPr/>
              </p14:nvContentPartPr>
              <p14:xfrm>
                <a:off x="1300641" y="3363944"/>
                <a:ext cx="57240" cy="85680"/>
              </p14:xfrm>
            </p:contentPart>
          </mc:Choice>
          <mc:Fallback xmlns="">
            <p:pic>
              <p:nvPicPr>
                <p:cNvPr id="57" name="Ink 56">
                  <a:extLst>
                    <a:ext uri="{FF2B5EF4-FFF2-40B4-BE49-F238E27FC236}">
                      <a16:creationId xmlns:a16="http://schemas.microsoft.com/office/drawing/2014/main" id="{4B3E429A-E873-0100-1319-DE1568C0BDDB}"/>
                    </a:ext>
                  </a:extLst>
                </p:cNvPr>
                <p:cNvPicPr>
                  <a:picLocks/>
                </p:cNvPicPr>
                <p:nvPr/>
              </p:nvPicPr>
              <p:blipFill>
                <a:blip r:embed="rId35"/>
                <a:stretch>
                  <a:fillRect/>
                </a:stretch>
              </p:blipFill>
              <p:spPr>
                <a:xfrm>
                  <a:off x="1298320" y="3361634"/>
                  <a:ext cx="61881" cy="90301"/>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8F2CEBDE-6AC5-6A6F-4455-938B6BE178CE}"/>
                    </a:ext>
                  </a:extLst>
                </p14:cNvPr>
                <p14:cNvContentPartPr>
                  <a14:cpLocks xmlns:a14="http://schemas.microsoft.com/office/drawing/2010/main"/>
                </p14:cNvContentPartPr>
                <p14:nvPr/>
              </p14:nvContentPartPr>
              <p14:xfrm>
                <a:off x="798441" y="3305984"/>
                <a:ext cx="64080" cy="73800"/>
              </p14:xfrm>
            </p:contentPart>
          </mc:Choice>
          <mc:Fallback xmlns="">
            <p:pic>
              <p:nvPicPr>
                <p:cNvPr id="60" name="Ink 59">
                  <a:extLst>
                    <a:ext uri="{FF2B5EF4-FFF2-40B4-BE49-F238E27FC236}">
                      <a16:creationId xmlns:a16="http://schemas.microsoft.com/office/drawing/2014/main" id="{8F2CEBDE-6AC5-6A6F-4455-938B6BE178CE}"/>
                    </a:ext>
                  </a:extLst>
                </p:cNvPr>
                <p:cNvPicPr>
                  <a:picLocks/>
                </p:cNvPicPr>
                <p:nvPr/>
              </p:nvPicPr>
              <p:blipFill>
                <a:blip r:embed="rId37"/>
                <a:stretch>
                  <a:fillRect/>
                </a:stretch>
              </p:blipFill>
              <p:spPr>
                <a:xfrm>
                  <a:off x="796125" y="3303672"/>
                  <a:ext cx="68712" cy="7842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3" name="Ink 62">
                  <a:extLst>
                    <a:ext uri="{FF2B5EF4-FFF2-40B4-BE49-F238E27FC236}">
                      <a16:creationId xmlns:a16="http://schemas.microsoft.com/office/drawing/2014/main" id="{77553E3E-C09E-4C02-8F59-EFD80077530A}"/>
                    </a:ext>
                  </a:extLst>
                </p14:cNvPr>
                <p14:cNvContentPartPr>
                  <a14:cpLocks xmlns:a14="http://schemas.microsoft.com/office/drawing/2010/main"/>
                </p14:cNvContentPartPr>
                <p14:nvPr/>
              </p14:nvContentPartPr>
              <p14:xfrm>
                <a:off x="1303161" y="3421544"/>
                <a:ext cx="23760" cy="47880"/>
              </p14:xfrm>
            </p:contentPart>
          </mc:Choice>
          <mc:Fallback xmlns="">
            <p:pic>
              <p:nvPicPr>
                <p:cNvPr id="63" name="Ink 62">
                  <a:extLst>
                    <a:ext uri="{FF2B5EF4-FFF2-40B4-BE49-F238E27FC236}">
                      <a16:creationId xmlns:a16="http://schemas.microsoft.com/office/drawing/2014/main" id="{77553E3E-C09E-4C02-8F59-EFD80077530A}"/>
                    </a:ext>
                  </a:extLst>
                </p:cNvPr>
                <p:cNvPicPr>
                  <a:picLocks/>
                </p:cNvPicPr>
                <p:nvPr/>
              </p:nvPicPr>
              <p:blipFill>
                <a:blip r:embed="rId39"/>
                <a:stretch>
                  <a:fillRect/>
                </a:stretch>
              </p:blipFill>
              <p:spPr>
                <a:xfrm>
                  <a:off x="1300843" y="3419227"/>
                  <a:ext cx="28396" cy="5251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15363" name="Ink 15362">
                <a:extLst>
                  <a:ext uri="{FF2B5EF4-FFF2-40B4-BE49-F238E27FC236}">
                    <a16:creationId xmlns:a16="http://schemas.microsoft.com/office/drawing/2014/main" id="{783A1BB7-5D04-E3B3-7605-A7EBA1507C76}"/>
                  </a:ext>
                </a:extLst>
              </p14:cNvPr>
              <p14:cNvContentPartPr>
                <a14:cpLocks xmlns:a14="http://schemas.microsoft.com/office/drawing/2010/main"/>
              </p14:cNvContentPartPr>
              <p14:nvPr/>
            </p14:nvContentPartPr>
            <p14:xfrm>
              <a:off x="3584653" y="3315663"/>
              <a:ext cx="58177" cy="85555"/>
            </p14:xfrm>
          </p:contentPart>
        </mc:Choice>
        <mc:Fallback xmlns="">
          <p:pic>
            <p:nvPicPr>
              <p:cNvPr id="15363" name="Ink 15362">
                <a:extLst>
                  <a:ext uri="{FF2B5EF4-FFF2-40B4-BE49-F238E27FC236}">
                    <a16:creationId xmlns:a16="http://schemas.microsoft.com/office/drawing/2014/main" id="{783A1BB7-5D04-E3B3-7605-A7EBA1507C76}"/>
                  </a:ext>
                </a:extLst>
              </p:cNvPr>
              <p:cNvPicPr>
                <a:picLocks/>
              </p:cNvPicPr>
              <p:nvPr/>
            </p:nvPicPr>
            <p:blipFill>
              <a:blip r:embed="rId41"/>
              <a:stretch>
                <a:fillRect/>
              </a:stretch>
            </p:blipFill>
            <p:spPr>
              <a:xfrm>
                <a:off x="3580262" y="3311238"/>
                <a:ext cx="66958" cy="94406"/>
              </a:xfrm>
              <a:prstGeom prst="rect">
                <a:avLst/>
              </a:prstGeom>
            </p:spPr>
          </p:pic>
        </mc:Fallback>
      </mc:AlternateContent>
      <p:grpSp>
        <p:nvGrpSpPr>
          <p:cNvPr id="15399" name="Group 15398">
            <a:extLst>
              <a:ext uri="{FF2B5EF4-FFF2-40B4-BE49-F238E27FC236}">
                <a16:creationId xmlns:a16="http://schemas.microsoft.com/office/drawing/2014/main" id="{CCA6B3A1-29AA-D954-0C6F-E6187F648CD6}"/>
              </a:ext>
            </a:extLst>
          </p:cNvPr>
          <p:cNvGrpSpPr/>
          <p:nvPr/>
        </p:nvGrpSpPr>
        <p:grpSpPr>
          <a:xfrm>
            <a:off x="6516392" y="2956693"/>
            <a:ext cx="487800" cy="978840"/>
            <a:chOff x="4006761" y="2982704"/>
            <a:chExt cx="487800" cy="978840"/>
          </a:xfrm>
        </p:grpSpPr>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15388" name="Ink 15387">
                  <a:extLst>
                    <a:ext uri="{FF2B5EF4-FFF2-40B4-BE49-F238E27FC236}">
                      <a16:creationId xmlns:a16="http://schemas.microsoft.com/office/drawing/2014/main" id="{665F8535-D6A6-C7DC-6C31-82BA1B3F8934}"/>
                    </a:ext>
                  </a:extLst>
                </p14:cNvPr>
                <p14:cNvContentPartPr/>
                <p14:nvPr/>
              </p14:nvContentPartPr>
              <p14:xfrm>
                <a:off x="4006761" y="2982704"/>
                <a:ext cx="487800" cy="978840"/>
              </p14:xfrm>
            </p:contentPart>
          </mc:Choice>
          <mc:Fallback xmlns="">
            <p:pic>
              <p:nvPicPr>
                <p:cNvPr id="15388" name="Ink 15387">
                  <a:extLst>
                    <a:ext uri="{FF2B5EF4-FFF2-40B4-BE49-F238E27FC236}">
                      <a16:creationId xmlns:a16="http://schemas.microsoft.com/office/drawing/2014/main" id="{665F8535-D6A6-C7DC-6C31-82BA1B3F8934}"/>
                    </a:ext>
                  </a:extLst>
                </p:cNvPr>
                <p:cNvPicPr/>
                <p:nvPr/>
              </p:nvPicPr>
              <p:blipFill>
                <a:blip r:embed="rId43"/>
                <a:stretch>
                  <a:fillRect/>
                </a:stretch>
              </p:blipFill>
              <p:spPr>
                <a:xfrm>
                  <a:off x="3997761" y="2929064"/>
                  <a:ext cx="505440" cy="108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15389" name="Ink 15388">
                  <a:extLst>
                    <a:ext uri="{FF2B5EF4-FFF2-40B4-BE49-F238E27FC236}">
                      <a16:creationId xmlns:a16="http://schemas.microsoft.com/office/drawing/2014/main" id="{9A201111-ED7C-0045-B5D6-D3451A55C168}"/>
                    </a:ext>
                  </a:extLst>
                </p14:cNvPr>
                <p14:cNvContentPartPr/>
                <p14:nvPr/>
              </p14:nvContentPartPr>
              <p14:xfrm>
                <a:off x="4120161" y="3189344"/>
                <a:ext cx="211680" cy="86400"/>
              </p14:xfrm>
            </p:contentPart>
          </mc:Choice>
          <mc:Fallback xmlns="">
            <p:pic>
              <p:nvPicPr>
                <p:cNvPr id="15389" name="Ink 15388">
                  <a:extLst>
                    <a:ext uri="{FF2B5EF4-FFF2-40B4-BE49-F238E27FC236}">
                      <a16:creationId xmlns:a16="http://schemas.microsoft.com/office/drawing/2014/main" id="{9A201111-ED7C-0045-B5D6-D3451A55C168}"/>
                    </a:ext>
                  </a:extLst>
                </p:cNvPr>
                <p:cNvPicPr/>
                <p:nvPr/>
              </p:nvPicPr>
              <p:blipFill>
                <a:blip r:embed="rId45"/>
                <a:stretch>
                  <a:fillRect/>
                </a:stretch>
              </p:blipFill>
              <p:spPr>
                <a:xfrm>
                  <a:off x="4111161" y="3135344"/>
                  <a:ext cx="229320" cy="194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15390" name="Ink 15389">
                  <a:extLst>
                    <a:ext uri="{FF2B5EF4-FFF2-40B4-BE49-F238E27FC236}">
                      <a16:creationId xmlns:a16="http://schemas.microsoft.com/office/drawing/2014/main" id="{D8D485B3-67CC-F229-85BD-6BD4F1F7E67E}"/>
                    </a:ext>
                  </a:extLst>
                </p14:cNvPr>
                <p14:cNvContentPartPr/>
                <p14:nvPr/>
              </p14:nvContentPartPr>
              <p14:xfrm>
                <a:off x="4172721" y="3306344"/>
                <a:ext cx="174240" cy="60480"/>
              </p14:xfrm>
            </p:contentPart>
          </mc:Choice>
          <mc:Fallback xmlns="">
            <p:pic>
              <p:nvPicPr>
                <p:cNvPr id="15390" name="Ink 15389">
                  <a:extLst>
                    <a:ext uri="{FF2B5EF4-FFF2-40B4-BE49-F238E27FC236}">
                      <a16:creationId xmlns:a16="http://schemas.microsoft.com/office/drawing/2014/main" id="{D8D485B3-67CC-F229-85BD-6BD4F1F7E67E}"/>
                    </a:ext>
                  </a:extLst>
                </p:cNvPr>
                <p:cNvPicPr/>
                <p:nvPr/>
              </p:nvPicPr>
              <p:blipFill>
                <a:blip r:embed="rId47"/>
                <a:stretch>
                  <a:fillRect/>
                </a:stretch>
              </p:blipFill>
              <p:spPr>
                <a:xfrm>
                  <a:off x="4163721" y="3252344"/>
                  <a:ext cx="191880" cy="16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15391" name="Ink 15390">
                  <a:extLst>
                    <a:ext uri="{FF2B5EF4-FFF2-40B4-BE49-F238E27FC236}">
                      <a16:creationId xmlns:a16="http://schemas.microsoft.com/office/drawing/2014/main" id="{2B8F8FBC-9AB6-E84B-BD21-8781496B6DE1}"/>
                    </a:ext>
                  </a:extLst>
                </p14:cNvPr>
                <p14:cNvContentPartPr/>
                <p14:nvPr/>
              </p14:nvContentPartPr>
              <p14:xfrm>
                <a:off x="4126281" y="3422624"/>
                <a:ext cx="288360" cy="90000"/>
              </p14:xfrm>
            </p:contentPart>
          </mc:Choice>
          <mc:Fallback xmlns="">
            <p:pic>
              <p:nvPicPr>
                <p:cNvPr id="15391" name="Ink 15390">
                  <a:extLst>
                    <a:ext uri="{FF2B5EF4-FFF2-40B4-BE49-F238E27FC236}">
                      <a16:creationId xmlns:a16="http://schemas.microsoft.com/office/drawing/2014/main" id="{2B8F8FBC-9AB6-E84B-BD21-8781496B6DE1}"/>
                    </a:ext>
                  </a:extLst>
                </p:cNvPr>
                <p:cNvPicPr/>
                <p:nvPr/>
              </p:nvPicPr>
              <p:blipFill>
                <a:blip r:embed="rId49"/>
                <a:stretch>
                  <a:fillRect/>
                </a:stretch>
              </p:blipFill>
              <p:spPr>
                <a:xfrm>
                  <a:off x="4117281" y="3368624"/>
                  <a:ext cx="306000" cy="19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15394" name="Ink 15393">
                  <a:extLst>
                    <a:ext uri="{FF2B5EF4-FFF2-40B4-BE49-F238E27FC236}">
                      <a16:creationId xmlns:a16="http://schemas.microsoft.com/office/drawing/2014/main" id="{6D7D2A7E-E88B-3F80-8537-97DA759AC44C}"/>
                    </a:ext>
                  </a:extLst>
                </p14:cNvPr>
                <p14:cNvContentPartPr/>
                <p14:nvPr/>
              </p14:nvContentPartPr>
              <p14:xfrm>
                <a:off x="4184961" y="3575624"/>
                <a:ext cx="214560" cy="52560"/>
              </p14:xfrm>
            </p:contentPart>
          </mc:Choice>
          <mc:Fallback xmlns="">
            <p:pic>
              <p:nvPicPr>
                <p:cNvPr id="15394" name="Ink 15393">
                  <a:extLst>
                    <a:ext uri="{FF2B5EF4-FFF2-40B4-BE49-F238E27FC236}">
                      <a16:creationId xmlns:a16="http://schemas.microsoft.com/office/drawing/2014/main" id="{6D7D2A7E-E88B-3F80-8537-97DA759AC44C}"/>
                    </a:ext>
                  </a:extLst>
                </p:cNvPr>
                <p:cNvPicPr/>
                <p:nvPr/>
              </p:nvPicPr>
              <p:blipFill>
                <a:blip r:embed="rId51"/>
                <a:stretch>
                  <a:fillRect/>
                </a:stretch>
              </p:blipFill>
              <p:spPr>
                <a:xfrm>
                  <a:off x="4175961" y="3521624"/>
                  <a:ext cx="232200" cy="16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15397" name="Ink 15396">
                  <a:extLst>
                    <a:ext uri="{FF2B5EF4-FFF2-40B4-BE49-F238E27FC236}">
                      <a16:creationId xmlns:a16="http://schemas.microsoft.com/office/drawing/2014/main" id="{696D7335-88E0-A7B2-72BC-90DAE350FC2D}"/>
                    </a:ext>
                  </a:extLst>
                </p14:cNvPr>
                <p14:cNvContentPartPr/>
                <p14:nvPr/>
              </p14:nvContentPartPr>
              <p14:xfrm>
                <a:off x="4192161" y="3710624"/>
                <a:ext cx="205920" cy="100440"/>
              </p14:xfrm>
            </p:contentPart>
          </mc:Choice>
          <mc:Fallback xmlns="">
            <p:pic>
              <p:nvPicPr>
                <p:cNvPr id="15397" name="Ink 15396">
                  <a:extLst>
                    <a:ext uri="{FF2B5EF4-FFF2-40B4-BE49-F238E27FC236}">
                      <a16:creationId xmlns:a16="http://schemas.microsoft.com/office/drawing/2014/main" id="{696D7335-88E0-A7B2-72BC-90DAE350FC2D}"/>
                    </a:ext>
                  </a:extLst>
                </p:cNvPr>
                <p:cNvPicPr/>
                <p:nvPr/>
              </p:nvPicPr>
              <p:blipFill>
                <a:blip r:embed="rId53"/>
                <a:stretch>
                  <a:fillRect/>
                </a:stretch>
              </p:blipFill>
              <p:spPr>
                <a:xfrm>
                  <a:off x="4183161" y="3656624"/>
                  <a:ext cx="223560" cy="208080"/>
                </a:xfrm>
                <a:prstGeom prst="rect">
                  <a:avLst/>
                </a:prstGeom>
              </p:spPr>
            </p:pic>
          </mc:Fallback>
        </mc:AlternateContent>
      </p:grpSp>
      <p:grpSp>
        <p:nvGrpSpPr>
          <p:cNvPr id="15406" name="Group 15405">
            <a:extLst>
              <a:ext uri="{FF2B5EF4-FFF2-40B4-BE49-F238E27FC236}">
                <a16:creationId xmlns:a16="http://schemas.microsoft.com/office/drawing/2014/main" id="{D3BF9F1F-D9A7-0BC1-1DC5-D07FE092DBC3}"/>
              </a:ext>
            </a:extLst>
          </p:cNvPr>
          <p:cNvGrpSpPr/>
          <p:nvPr/>
        </p:nvGrpSpPr>
        <p:grpSpPr>
          <a:xfrm>
            <a:off x="7309112" y="2946253"/>
            <a:ext cx="319680" cy="190440"/>
            <a:chOff x="4799481" y="2972264"/>
            <a:chExt cx="319680" cy="190440"/>
          </a:xfrm>
        </p:grpSpPr>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15400" name="Ink 15399">
                  <a:extLst>
                    <a:ext uri="{FF2B5EF4-FFF2-40B4-BE49-F238E27FC236}">
                      <a16:creationId xmlns:a16="http://schemas.microsoft.com/office/drawing/2014/main" id="{A9B3492C-1E18-3FB0-2ACB-1223C8306702}"/>
                    </a:ext>
                  </a:extLst>
                </p14:cNvPr>
                <p14:cNvContentPartPr/>
                <p14:nvPr/>
              </p14:nvContentPartPr>
              <p14:xfrm>
                <a:off x="4799481" y="2972264"/>
                <a:ext cx="319680" cy="190440"/>
              </p14:xfrm>
            </p:contentPart>
          </mc:Choice>
          <mc:Fallback xmlns="">
            <p:pic>
              <p:nvPicPr>
                <p:cNvPr id="15400" name="Ink 15399">
                  <a:extLst>
                    <a:ext uri="{FF2B5EF4-FFF2-40B4-BE49-F238E27FC236}">
                      <a16:creationId xmlns:a16="http://schemas.microsoft.com/office/drawing/2014/main" id="{A9B3492C-1E18-3FB0-2ACB-1223C8306702}"/>
                    </a:ext>
                  </a:extLst>
                </p:cNvPr>
                <p:cNvPicPr/>
                <p:nvPr/>
              </p:nvPicPr>
              <p:blipFill>
                <a:blip r:embed="rId55"/>
                <a:stretch>
                  <a:fillRect/>
                </a:stretch>
              </p:blipFill>
              <p:spPr>
                <a:xfrm>
                  <a:off x="4790841" y="2918264"/>
                  <a:ext cx="337320" cy="29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15401" name="Ink 15400">
                  <a:extLst>
                    <a:ext uri="{FF2B5EF4-FFF2-40B4-BE49-F238E27FC236}">
                      <a16:creationId xmlns:a16="http://schemas.microsoft.com/office/drawing/2014/main" id="{83F95FCE-4246-C62E-2E7E-3AA63175EB7A}"/>
                    </a:ext>
                  </a:extLst>
                </p14:cNvPr>
                <p14:cNvContentPartPr/>
                <p14:nvPr/>
              </p14:nvContentPartPr>
              <p14:xfrm>
                <a:off x="4868961" y="3009344"/>
                <a:ext cx="165240" cy="36720"/>
              </p14:xfrm>
            </p:contentPart>
          </mc:Choice>
          <mc:Fallback xmlns="">
            <p:pic>
              <p:nvPicPr>
                <p:cNvPr id="15401" name="Ink 15400">
                  <a:extLst>
                    <a:ext uri="{FF2B5EF4-FFF2-40B4-BE49-F238E27FC236}">
                      <a16:creationId xmlns:a16="http://schemas.microsoft.com/office/drawing/2014/main" id="{83F95FCE-4246-C62E-2E7E-3AA63175EB7A}"/>
                    </a:ext>
                  </a:extLst>
                </p:cNvPr>
                <p:cNvPicPr/>
                <p:nvPr/>
              </p:nvPicPr>
              <p:blipFill>
                <a:blip r:embed="rId57"/>
                <a:stretch>
                  <a:fillRect/>
                </a:stretch>
              </p:blipFill>
              <p:spPr>
                <a:xfrm>
                  <a:off x="4859961" y="2955344"/>
                  <a:ext cx="182880" cy="144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15404" name="Ink 15403">
                  <a:extLst>
                    <a:ext uri="{FF2B5EF4-FFF2-40B4-BE49-F238E27FC236}">
                      <a16:creationId xmlns:a16="http://schemas.microsoft.com/office/drawing/2014/main" id="{9A913061-B58A-0B73-DEE6-5538FA029C0F}"/>
                    </a:ext>
                  </a:extLst>
                </p14:cNvPr>
                <p14:cNvContentPartPr/>
                <p14:nvPr/>
              </p14:nvContentPartPr>
              <p14:xfrm>
                <a:off x="4897401" y="3080624"/>
                <a:ext cx="151560" cy="18000"/>
              </p14:xfrm>
            </p:contentPart>
          </mc:Choice>
          <mc:Fallback xmlns="">
            <p:pic>
              <p:nvPicPr>
                <p:cNvPr id="15404" name="Ink 15403">
                  <a:extLst>
                    <a:ext uri="{FF2B5EF4-FFF2-40B4-BE49-F238E27FC236}">
                      <a16:creationId xmlns:a16="http://schemas.microsoft.com/office/drawing/2014/main" id="{9A913061-B58A-0B73-DEE6-5538FA029C0F}"/>
                    </a:ext>
                  </a:extLst>
                </p:cNvPr>
                <p:cNvPicPr/>
                <p:nvPr/>
              </p:nvPicPr>
              <p:blipFill>
                <a:blip r:embed="rId59"/>
                <a:stretch>
                  <a:fillRect/>
                </a:stretch>
              </p:blipFill>
              <p:spPr>
                <a:xfrm>
                  <a:off x="4888401" y="3026624"/>
                  <a:ext cx="169200" cy="1256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15407" name="Ink 15406">
                <a:extLst>
                  <a:ext uri="{FF2B5EF4-FFF2-40B4-BE49-F238E27FC236}">
                    <a16:creationId xmlns:a16="http://schemas.microsoft.com/office/drawing/2014/main" id="{A33462C0-4A2E-AFAB-DD15-575A541766F3}"/>
                  </a:ext>
                </a:extLst>
              </p14:cNvPr>
              <p14:cNvContentPartPr/>
              <p14:nvPr/>
            </p14:nvContentPartPr>
            <p14:xfrm>
              <a:off x="7337192" y="3268453"/>
              <a:ext cx="10440" cy="426600"/>
            </p14:xfrm>
          </p:contentPart>
        </mc:Choice>
        <mc:Fallback xmlns="">
          <p:pic>
            <p:nvPicPr>
              <p:cNvPr id="15407" name="Ink 15406">
                <a:extLst>
                  <a:ext uri="{FF2B5EF4-FFF2-40B4-BE49-F238E27FC236}">
                    <a16:creationId xmlns:a16="http://schemas.microsoft.com/office/drawing/2014/main" id="{A33462C0-4A2E-AFAB-DD15-575A541766F3}"/>
                  </a:ext>
                </a:extLst>
              </p:cNvPr>
              <p:cNvPicPr/>
              <p:nvPr/>
            </p:nvPicPr>
            <p:blipFill>
              <a:blip r:embed="rId61"/>
              <a:stretch>
                <a:fillRect/>
              </a:stretch>
            </p:blipFill>
            <p:spPr>
              <a:xfrm>
                <a:off x="7328192" y="3214453"/>
                <a:ext cx="28080" cy="534240"/>
              </a:xfrm>
              <a:prstGeom prst="rect">
                <a:avLst/>
              </a:prstGeom>
            </p:spPr>
          </p:pic>
        </mc:Fallback>
      </mc:AlternateContent>
      <p:grpSp>
        <p:nvGrpSpPr>
          <p:cNvPr id="15417" name="Group 15416">
            <a:extLst>
              <a:ext uri="{FF2B5EF4-FFF2-40B4-BE49-F238E27FC236}">
                <a16:creationId xmlns:a16="http://schemas.microsoft.com/office/drawing/2014/main" id="{5732A5E5-A5A5-CAE7-1083-6AA1D63C8AFF}"/>
              </a:ext>
            </a:extLst>
          </p:cNvPr>
          <p:cNvGrpSpPr/>
          <p:nvPr/>
        </p:nvGrpSpPr>
        <p:grpSpPr>
          <a:xfrm>
            <a:off x="7344032" y="3277453"/>
            <a:ext cx="525240" cy="484920"/>
            <a:chOff x="4834401" y="3303464"/>
            <a:chExt cx="525240" cy="484920"/>
          </a:xfrm>
        </p:grpSpPr>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15408" name="Ink 15407">
                  <a:extLst>
                    <a:ext uri="{FF2B5EF4-FFF2-40B4-BE49-F238E27FC236}">
                      <a16:creationId xmlns:a16="http://schemas.microsoft.com/office/drawing/2014/main" id="{76A82E54-47A2-E3CF-C53B-75F13F4B481E}"/>
                    </a:ext>
                  </a:extLst>
                </p14:cNvPr>
                <p14:cNvContentPartPr/>
                <p14:nvPr/>
              </p14:nvContentPartPr>
              <p14:xfrm>
                <a:off x="4834401" y="3303464"/>
                <a:ext cx="525240" cy="484920"/>
              </p14:xfrm>
            </p:contentPart>
          </mc:Choice>
          <mc:Fallback xmlns="">
            <p:pic>
              <p:nvPicPr>
                <p:cNvPr id="15408" name="Ink 15407">
                  <a:extLst>
                    <a:ext uri="{FF2B5EF4-FFF2-40B4-BE49-F238E27FC236}">
                      <a16:creationId xmlns:a16="http://schemas.microsoft.com/office/drawing/2014/main" id="{76A82E54-47A2-E3CF-C53B-75F13F4B481E}"/>
                    </a:ext>
                  </a:extLst>
                </p:cNvPr>
                <p:cNvPicPr/>
                <p:nvPr/>
              </p:nvPicPr>
              <p:blipFill>
                <a:blip r:embed="rId63"/>
                <a:stretch>
                  <a:fillRect/>
                </a:stretch>
              </p:blipFill>
              <p:spPr>
                <a:xfrm>
                  <a:off x="4825401" y="3249464"/>
                  <a:ext cx="542880" cy="592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15409" name="Ink 15408">
                  <a:extLst>
                    <a:ext uri="{FF2B5EF4-FFF2-40B4-BE49-F238E27FC236}">
                      <a16:creationId xmlns:a16="http://schemas.microsoft.com/office/drawing/2014/main" id="{908C03FD-B9F4-74A7-6F7E-E243AC743DC0}"/>
                    </a:ext>
                  </a:extLst>
                </p14:cNvPr>
                <p14:cNvContentPartPr/>
                <p14:nvPr/>
              </p14:nvContentPartPr>
              <p14:xfrm>
                <a:off x="4908561" y="3382664"/>
                <a:ext cx="348480" cy="45000"/>
              </p14:xfrm>
            </p:contentPart>
          </mc:Choice>
          <mc:Fallback xmlns="">
            <p:pic>
              <p:nvPicPr>
                <p:cNvPr id="15409" name="Ink 15408">
                  <a:extLst>
                    <a:ext uri="{FF2B5EF4-FFF2-40B4-BE49-F238E27FC236}">
                      <a16:creationId xmlns:a16="http://schemas.microsoft.com/office/drawing/2014/main" id="{908C03FD-B9F4-74A7-6F7E-E243AC743DC0}"/>
                    </a:ext>
                  </a:extLst>
                </p:cNvPr>
                <p:cNvPicPr/>
                <p:nvPr/>
              </p:nvPicPr>
              <p:blipFill>
                <a:blip r:embed="rId65"/>
                <a:stretch>
                  <a:fillRect/>
                </a:stretch>
              </p:blipFill>
              <p:spPr>
                <a:xfrm>
                  <a:off x="4899561" y="3328664"/>
                  <a:ext cx="366120" cy="15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15412" name="Ink 15411">
                  <a:extLst>
                    <a:ext uri="{FF2B5EF4-FFF2-40B4-BE49-F238E27FC236}">
                      <a16:creationId xmlns:a16="http://schemas.microsoft.com/office/drawing/2014/main" id="{77A85BFB-82AA-F5D0-C1C1-DF9658563EAF}"/>
                    </a:ext>
                  </a:extLst>
                </p14:cNvPr>
                <p14:cNvContentPartPr/>
                <p14:nvPr/>
              </p14:nvContentPartPr>
              <p14:xfrm>
                <a:off x="4903881" y="3486344"/>
                <a:ext cx="401400" cy="59400"/>
              </p14:xfrm>
            </p:contentPart>
          </mc:Choice>
          <mc:Fallback xmlns="">
            <p:pic>
              <p:nvPicPr>
                <p:cNvPr id="15412" name="Ink 15411">
                  <a:extLst>
                    <a:ext uri="{FF2B5EF4-FFF2-40B4-BE49-F238E27FC236}">
                      <a16:creationId xmlns:a16="http://schemas.microsoft.com/office/drawing/2014/main" id="{77A85BFB-82AA-F5D0-C1C1-DF9658563EAF}"/>
                    </a:ext>
                  </a:extLst>
                </p:cNvPr>
                <p:cNvPicPr/>
                <p:nvPr/>
              </p:nvPicPr>
              <p:blipFill>
                <a:blip r:embed="rId67"/>
                <a:stretch>
                  <a:fillRect/>
                </a:stretch>
              </p:blipFill>
              <p:spPr>
                <a:xfrm>
                  <a:off x="4894881" y="3432344"/>
                  <a:ext cx="419040" cy="16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15415" name="Ink 15414">
                  <a:extLst>
                    <a:ext uri="{FF2B5EF4-FFF2-40B4-BE49-F238E27FC236}">
                      <a16:creationId xmlns:a16="http://schemas.microsoft.com/office/drawing/2014/main" id="{E725CEAC-9577-F1CF-2EC4-F0F0416B72D6}"/>
                    </a:ext>
                  </a:extLst>
                </p14:cNvPr>
                <p14:cNvContentPartPr/>
                <p14:nvPr/>
              </p14:nvContentPartPr>
              <p14:xfrm>
                <a:off x="4946361" y="3600464"/>
                <a:ext cx="351000" cy="85320"/>
              </p14:xfrm>
            </p:contentPart>
          </mc:Choice>
          <mc:Fallback xmlns="">
            <p:pic>
              <p:nvPicPr>
                <p:cNvPr id="15415" name="Ink 15414">
                  <a:extLst>
                    <a:ext uri="{FF2B5EF4-FFF2-40B4-BE49-F238E27FC236}">
                      <a16:creationId xmlns:a16="http://schemas.microsoft.com/office/drawing/2014/main" id="{E725CEAC-9577-F1CF-2EC4-F0F0416B72D6}"/>
                    </a:ext>
                  </a:extLst>
                </p:cNvPr>
                <p:cNvPicPr/>
                <p:nvPr/>
              </p:nvPicPr>
              <p:blipFill>
                <a:blip r:embed="rId69"/>
                <a:stretch>
                  <a:fillRect/>
                </a:stretch>
              </p:blipFill>
              <p:spPr>
                <a:xfrm>
                  <a:off x="4937361" y="3546464"/>
                  <a:ext cx="368640" cy="192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15420" name="Ink 15419">
                <a:extLst>
                  <a:ext uri="{FF2B5EF4-FFF2-40B4-BE49-F238E27FC236}">
                    <a16:creationId xmlns:a16="http://schemas.microsoft.com/office/drawing/2014/main" id="{ECE1A22E-90CC-873A-239C-E8D65671FD1A}"/>
                  </a:ext>
                </a:extLst>
              </p14:cNvPr>
              <p14:cNvContentPartPr/>
              <p14:nvPr/>
            </p14:nvContentPartPr>
            <p14:xfrm>
              <a:off x="3794498" y="5028584"/>
              <a:ext cx="4205880" cy="121680"/>
            </p14:xfrm>
          </p:contentPart>
        </mc:Choice>
        <mc:Fallback xmlns="">
          <p:pic>
            <p:nvPicPr>
              <p:cNvPr id="15420" name="Ink 15419">
                <a:extLst>
                  <a:ext uri="{FF2B5EF4-FFF2-40B4-BE49-F238E27FC236}">
                    <a16:creationId xmlns:a16="http://schemas.microsoft.com/office/drawing/2014/main" id="{ECE1A22E-90CC-873A-239C-E8D65671FD1A}"/>
                  </a:ext>
                </a:extLst>
              </p:cNvPr>
              <p:cNvPicPr/>
              <p:nvPr/>
            </p:nvPicPr>
            <p:blipFill>
              <a:blip r:embed="rId71"/>
              <a:stretch>
                <a:fillRect/>
              </a:stretch>
            </p:blipFill>
            <p:spPr>
              <a:xfrm>
                <a:off x="3788378" y="5022464"/>
                <a:ext cx="42181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5421" name="Ink 15420">
                <a:extLst>
                  <a:ext uri="{FF2B5EF4-FFF2-40B4-BE49-F238E27FC236}">
                    <a16:creationId xmlns:a16="http://schemas.microsoft.com/office/drawing/2014/main" id="{97E1672C-1920-9036-6F87-6F07F1837ACF}"/>
                  </a:ext>
                </a:extLst>
              </p14:cNvPr>
              <p14:cNvContentPartPr/>
              <p14:nvPr/>
            </p14:nvContentPartPr>
            <p14:xfrm>
              <a:off x="5431418" y="5162504"/>
              <a:ext cx="783000" cy="902880"/>
            </p14:xfrm>
          </p:contentPart>
        </mc:Choice>
        <mc:Fallback xmlns="">
          <p:pic>
            <p:nvPicPr>
              <p:cNvPr id="15421" name="Ink 15420">
                <a:extLst>
                  <a:ext uri="{FF2B5EF4-FFF2-40B4-BE49-F238E27FC236}">
                    <a16:creationId xmlns:a16="http://schemas.microsoft.com/office/drawing/2014/main" id="{97E1672C-1920-9036-6F87-6F07F1837ACF}"/>
                  </a:ext>
                </a:extLst>
              </p:cNvPr>
              <p:cNvPicPr/>
              <p:nvPr/>
            </p:nvPicPr>
            <p:blipFill>
              <a:blip r:embed="rId73"/>
              <a:stretch>
                <a:fillRect/>
              </a:stretch>
            </p:blipFill>
            <p:spPr>
              <a:xfrm>
                <a:off x="5425298" y="5156384"/>
                <a:ext cx="795240" cy="915120"/>
              </a:xfrm>
              <a:prstGeom prst="rect">
                <a:avLst/>
              </a:prstGeom>
            </p:spPr>
          </p:pic>
        </mc:Fallback>
      </mc:AlternateContent>
    </p:spTree>
    <p:extLst>
      <p:ext uri="{BB962C8B-B14F-4D97-AF65-F5344CB8AC3E}">
        <p14:creationId xmlns:p14="http://schemas.microsoft.com/office/powerpoint/2010/main" val="2982059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23359</TotalTime>
  <Words>4580</Words>
  <Application>Microsoft Macintosh PowerPoint</Application>
  <PresentationFormat>Widescreen</PresentationFormat>
  <Paragraphs>717</Paragraphs>
  <Slides>71</Slides>
  <Notes>65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Aptos</vt:lpstr>
      <vt:lpstr>Arial</vt:lpstr>
      <vt:lpstr>Calibri</vt:lpstr>
      <vt:lpstr>Calibri Light</vt:lpstr>
      <vt:lpstr>Cambria</vt:lpstr>
      <vt:lpstr>Helvetica</vt:lpstr>
      <vt:lpstr>Wingdings</vt:lpstr>
      <vt:lpstr>Office Theme</vt:lpstr>
      <vt:lpstr>Errors as a driver of nonlinear mortality risk artefacts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MORBID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Plants to Sociology via the 318 bus</dc:title>
  <dc:creator>Saul Newman</dc:creator>
  <cp:lastModifiedBy>Newman, Saul</cp:lastModifiedBy>
  <cp:revision>191</cp:revision>
  <dcterms:created xsi:type="dcterms:W3CDTF">2021-06-07T09:00:48Z</dcterms:created>
  <dcterms:modified xsi:type="dcterms:W3CDTF">2025-11-06T07:23:12Z</dcterms:modified>
</cp:coreProperties>
</file>